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2396" r:id="rId1"/>
  </p:sldMasterIdLst>
  <p:notesMasterIdLst>
    <p:notesMasterId r:id="rId13"/>
  </p:notesMasterIdLst>
  <p:handoutMasterIdLst>
    <p:handoutMasterId r:id="rId14"/>
  </p:handoutMasterIdLst>
  <p:sldIdLst>
    <p:sldId id="1870" r:id="rId2"/>
    <p:sldId id="1869" r:id="rId3"/>
    <p:sldId id="1707" r:id="rId4"/>
    <p:sldId id="1871" r:id="rId5"/>
    <p:sldId id="1852" r:id="rId6"/>
    <p:sldId id="1868" r:id="rId7"/>
    <p:sldId id="1872" r:id="rId8"/>
    <p:sldId id="1862" r:id="rId9"/>
    <p:sldId id="1855" r:id="rId10"/>
    <p:sldId id="1866" r:id="rId11"/>
    <p:sldId id="1865" r:id="rId12"/>
  </p:sldIdLst>
  <p:sldSz cx="12192000" cy="6858000"/>
  <p:notesSz cx="6761163" cy="9942513"/>
  <p:defaultTextStyle>
    <a:defPPr>
      <a:defRPr lang="en-US"/>
    </a:defPPr>
    <a:lvl1pPr algn="l" rtl="0" eaLnBrk="0" fontAlgn="base" hangingPunct="0">
      <a:spcBef>
        <a:spcPct val="0"/>
      </a:spcBef>
      <a:spcAft>
        <a:spcPct val="0"/>
      </a:spcAft>
      <a:defRPr sz="1600" kern="1200">
        <a:solidFill>
          <a:schemeClr val="bg1"/>
        </a:solidFill>
        <a:latin typeface="Arial" panose="020B0604020202020204" pitchFamily="34" charset="0"/>
        <a:ea typeface="+mn-ea"/>
        <a:cs typeface="Calibri" panose="020F0502020204030204" pitchFamily="34" charset="0"/>
      </a:defRPr>
    </a:lvl1pPr>
    <a:lvl2pPr marL="457200" algn="l" rtl="0" eaLnBrk="0" fontAlgn="base" hangingPunct="0">
      <a:spcBef>
        <a:spcPct val="0"/>
      </a:spcBef>
      <a:spcAft>
        <a:spcPct val="0"/>
      </a:spcAft>
      <a:defRPr sz="1600" kern="1200">
        <a:solidFill>
          <a:schemeClr val="bg1"/>
        </a:solidFill>
        <a:latin typeface="Arial" panose="020B0604020202020204" pitchFamily="34" charset="0"/>
        <a:ea typeface="+mn-ea"/>
        <a:cs typeface="Calibri" panose="020F0502020204030204" pitchFamily="34" charset="0"/>
      </a:defRPr>
    </a:lvl2pPr>
    <a:lvl3pPr marL="914400" algn="l" rtl="0" eaLnBrk="0" fontAlgn="base" hangingPunct="0">
      <a:spcBef>
        <a:spcPct val="0"/>
      </a:spcBef>
      <a:spcAft>
        <a:spcPct val="0"/>
      </a:spcAft>
      <a:defRPr sz="1600" kern="1200">
        <a:solidFill>
          <a:schemeClr val="bg1"/>
        </a:solidFill>
        <a:latin typeface="Arial" panose="020B0604020202020204" pitchFamily="34" charset="0"/>
        <a:ea typeface="+mn-ea"/>
        <a:cs typeface="Calibri" panose="020F0502020204030204" pitchFamily="34" charset="0"/>
      </a:defRPr>
    </a:lvl3pPr>
    <a:lvl4pPr marL="1371600" algn="l" rtl="0" eaLnBrk="0" fontAlgn="base" hangingPunct="0">
      <a:spcBef>
        <a:spcPct val="0"/>
      </a:spcBef>
      <a:spcAft>
        <a:spcPct val="0"/>
      </a:spcAft>
      <a:defRPr sz="1600" kern="1200">
        <a:solidFill>
          <a:schemeClr val="bg1"/>
        </a:solidFill>
        <a:latin typeface="Arial" panose="020B0604020202020204" pitchFamily="34" charset="0"/>
        <a:ea typeface="+mn-ea"/>
        <a:cs typeface="Calibri" panose="020F0502020204030204" pitchFamily="34" charset="0"/>
      </a:defRPr>
    </a:lvl4pPr>
    <a:lvl5pPr marL="1828800" algn="l" rtl="0" eaLnBrk="0" fontAlgn="base" hangingPunct="0">
      <a:spcBef>
        <a:spcPct val="0"/>
      </a:spcBef>
      <a:spcAft>
        <a:spcPct val="0"/>
      </a:spcAft>
      <a:defRPr sz="1600" kern="1200">
        <a:solidFill>
          <a:schemeClr val="bg1"/>
        </a:solidFill>
        <a:latin typeface="Arial" panose="020B0604020202020204" pitchFamily="34" charset="0"/>
        <a:ea typeface="+mn-ea"/>
        <a:cs typeface="Calibri" panose="020F0502020204030204" pitchFamily="34" charset="0"/>
      </a:defRPr>
    </a:lvl5pPr>
    <a:lvl6pPr marL="2286000" algn="l" defTabSz="914400" rtl="0" eaLnBrk="1" latinLnBrk="0" hangingPunct="1">
      <a:defRPr sz="1600" kern="1200">
        <a:solidFill>
          <a:schemeClr val="bg1"/>
        </a:solidFill>
        <a:latin typeface="Arial" panose="020B0604020202020204" pitchFamily="34" charset="0"/>
        <a:ea typeface="+mn-ea"/>
        <a:cs typeface="Calibri" panose="020F0502020204030204" pitchFamily="34" charset="0"/>
      </a:defRPr>
    </a:lvl6pPr>
    <a:lvl7pPr marL="2743200" algn="l" defTabSz="914400" rtl="0" eaLnBrk="1" latinLnBrk="0" hangingPunct="1">
      <a:defRPr sz="1600" kern="1200">
        <a:solidFill>
          <a:schemeClr val="bg1"/>
        </a:solidFill>
        <a:latin typeface="Arial" panose="020B0604020202020204" pitchFamily="34" charset="0"/>
        <a:ea typeface="+mn-ea"/>
        <a:cs typeface="Calibri" panose="020F0502020204030204" pitchFamily="34" charset="0"/>
      </a:defRPr>
    </a:lvl7pPr>
    <a:lvl8pPr marL="3200400" algn="l" defTabSz="914400" rtl="0" eaLnBrk="1" latinLnBrk="0" hangingPunct="1">
      <a:defRPr sz="1600" kern="1200">
        <a:solidFill>
          <a:schemeClr val="bg1"/>
        </a:solidFill>
        <a:latin typeface="Arial" panose="020B0604020202020204" pitchFamily="34" charset="0"/>
        <a:ea typeface="+mn-ea"/>
        <a:cs typeface="Calibri" panose="020F0502020204030204" pitchFamily="34" charset="0"/>
      </a:defRPr>
    </a:lvl8pPr>
    <a:lvl9pPr marL="3657600" algn="l" defTabSz="914400" rtl="0" eaLnBrk="1" latinLnBrk="0" hangingPunct="1">
      <a:defRPr sz="1600" kern="1200">
        <a:solidFill>
          <a:schemeClr val="bg1"/>
        </a:solidFill>
        <a:latin typeface="Arial" panose="020B0604020202020204" pitchFamily="34" charset="0"/>
        <a:ea typeface="+mn-ea"/>
        <a:cs typeface="Calibri" panose="020F0502020204030204" pitchFamily="34"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62" autoAdjust="0"/>
    <p:restoredTop sz="94694" autoAdjust="0"/>
  </p:normalViewPr>
  <p:slideViewPr>
    <p:cSldViewPr>
      <p:cViewPr varScale="1">
        <p:scale>
          <a:sx n="87" d="100"/>
          <a:sy n="87" d="100"/>
        </p:scale>
        <p:origin x="-480" y="-86"/>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 xmlns:a16="http://schemas.microsoft.com/office/drawing/2014/main" id="{5DF2B726-FC8C-4E61-8983-DD52CB57C873}"/>
              </a:ext>
            </a:extLst>
          </p:cNvPr>
          <p:cNvSpPr>
            <a:spLocks noGrp="1" noChangeArrowheads="1"/>
          </p:cNvSpPr>
          <p:nvPr>
            <p:ph type="hdr" sz="quarter"/>
          </p:nvPr>
        </p:nvSpPr>
        <p:spPr bwMode="auto">
          <a:xfrm>
            <a:off x="1" y="1"/>
            <a:ext cx="2930622" cy="496651"/>
          </a:xfrm>
          <a:prstGeom prst="rect">
            <a:avLst/>
          </a:prstGeom>
          <a:noFill/>
          <a:ln w="9525">
            <a:noFill/>
            <a:miter lim="800000"/>
            <a:headEnd/>
            <a:tailEnd/>
          </a:ln>
          <a:effectLst/>
        </p:spPr>
        <p:txBody>
          <a:bodyPr vert="horz" wrap="square" lIns="90932" tIns="45466" rIns="90932" bIns="45466" numCol="1" anchor="t" anchorCtr="0" compatLnSpc="1">
            <a:prstTxWarp prst="textNoShape">
              <a:avLst/>
            </a:prstTxWarp>
          </a:bodyPr>
          <a:lstStyle>
            <a:lvl1pPr eaLnBrk="1" hangingPunct="1">
              <a:defRPr sz="1200">
                <a:solidFill>
                  <a:schemeClr val="tx1"/>
                </a:solidFill>
                <a:latin typeface="Arial" charset="0"/>
                <a:ea typeface="+mn-ea"/>
                <a:cs typeface="+mn-cs"/>
              </a:defRPr>
            </a:lvl1pPr>
          </a:lstStyle>
          <a:p>
            <a:pPr>
              <a:defRPr/>
            </a:pPr>
            <a:endParaRPr lang="en-US"/>
          </a:p>
        </p:txBody>
      </p:sp>
      <p:sp>
        <p:nvSpPr>
          <p:cNvPr id="33795" name="Rectangle 3">
            <a:extLst>
              <a:ext uri="{FF2B5EF4-FFF2-40B4-BE49-F238E27FC236}">
                <a16:creationId xmlns="" xmlns:a16="http://schemas.microsoft.com/office/drawing/2014/main" id="{E00CBEF4-4E72-4780-B460-17316E313F25}"/>
              </a:ext>
            </a:extLst>
          </p:cNvPr>
          <p:cNvSpPr>
            <a:spLocks noGrp="1" noChangeArrowheads="1"/>
          </p:cNvSpPr>
          <p:nvPr>
            <p:ph type="dt" sz="quarter" idx="1"/>
          </p:nvPr>
        </p:nvSpPr>
        <p:spPr bwMode="auto">
          <a:xfrm>
            <a:off x="3828970" y="1"/>
            <a:ext cx="2930622" cy="496651"/>
          </a:xfrm>
          <a:prstGeom prst="rect">
            <a:avLst/>
          </a:prstGeom>
          <a:noFill/>
          <a:ln w="9525">
            <a:noFill/>
            <a:miter lim="800000"/>
            <a:headEnd/>
            <a:tailEnd/>
          </a:ln>
          <a:effectLst/>
        </p:spPr>
        <p:txBody>
          <a:bodyPr vert="horz" wrap="square" lIns="90932" tIns="45466" rIns="90932" bIns="45466" numCol="1" anchor="t" anchorCtr="0" compatLnSpc="1">
            <a:prstTxWarp prst="textNoShape">
              <a:avLst/>
            </a:prstTxWarp>
          </a:bodyPr>
          <a:lstStyle>
            <a:lvl1pPr algn="r" eaLnBrk="1" hangingPunct="1">
              <a:defRPr sz="1200">
                <a:solidFill>
                  <a:schemeClr val="tx1"/>
                </a:solidFill>
                <a:latin typeface="Arial" charset="0"/>
                <a:ea typeface="+mn-ea"/>
                <a:cs typeface="+mn-cs"/>
              </a:defRPr>
            </a:lvl1pPr>
          </a:lstStyle>
          <a:p>
            <a:pPr>
              <a:defRPr/>
            </a:pPr>
            <a:endParaRPr lang="en-US"/>
          </a:p>
        </p:txBody>
      </p:sp>
      <p:sp>
        <p:nvSpPr>
          <p:cNvPr id="33796" name="Rectangle 4">
            <a:extLst>
              <a:ext uri="{FF2B5EF4-FFF2-40B4-BE49-F238E27FC236}">
                <a16:creationId xmlns="" xmlns:a16="http://schemas.microsoft.com/office/drawing/2014/main" id="{9BA979EE-92FE-44EC-8CD9-ED584E6D2DCB}"/>
              </a:ext>
            </a:extLst>
          </p:cNvPr>
          <p:cNvSpPr>
            <a:spLocks noGrp="1" noChangeArrowheads="1"/>
          </p:cNvSpPr>
          <p:nvPr>
            <p:ph type="ftr" sz="quarter" idx="2"/>
          </p:nvPr>
        </p:nvSpPr>
        <p:spPr bwMode="auto">
          <a:xfrm>
            <a:off x="1" y="9444281"/>
            <a:ext cx="2930622" cy="496651"/>
          </a:xfrm>
          <a:prstGeom prst="rect">
            <a:avLst/>
          </a:prstGeom>
          <a:noFill/>
          <a:ln w="9525">
            <a:noFill/>
            <a:miter lim="800000"/>
            <a:headEnd/>
            <a:tailEnd/>
          </a:ln>
          <a:effectLst/>
        </p:spPr>
        <p:txBody>
          <a:bodyPr vert="horz" wrap="square" lIns="90932" tIns="45466" rIns="90932" bIns="45466" numCol="1" anchor="b" anchorCtr="0" compatLnSpc="1">
            <a:prstTxWarp prst="textNoShape">
              <a:avLst/>
            </a:prstTxWarp>
          </a:bodyPr>
          <a:lstStyle>
            <a:lvl1pPr eaLnBrk="1" hangingPunct="1">
              <a:defRPr sz="1200">
                <a:solidFill>
                  <a:schemeClr val="tx1"/>
                </a:solidFill>
                <a:latin typeface="Arial" charset="0"/>
                <a:ea typeface="+mn-ea"/>
                <a:cs typeface="+mn-cs"/>
              </a:defRPr>
            </a:lvl1pPr>
          </a:lstStyle>
          <a:p>
            <a:pPr>
              <a:defRPr/>
            </a:pPr>
            <a:endParaRPr lang="en-US"/>
          </a:p>
        </p:txBody>
      </p:sp>
      <p:sp>
        <p:nvSpPr>
          <p:cNvPr id="33797" name="Rectangle 5">
            <a:extLst>
              <a:ext uri="{FF2B5EF4-FFF2-40B4-BE49-F238E27FC236}">
                <a16:creationId xmlns="" xmlns:a16="http://schemas.microsoft.com/office/drawing/2014/main" id="{E40099BE-04F0-4E29-A1E2-3EC8D27770B1}"/>
              </a:ext>
            </a:extLst>
          </p:cNvPr>
          <p:cNvSpPr>
            <a:spLocks noGrp="1" noChangeArrowheads="1"/>
          </p:cNvSpPr>
          <p:nvPr>
            <p:ph type="sldNum" sz="quarter" idx="3"/>
          </p:nvPr>
        </p:nvSpPr>
        <p:spPr bwMode="auto">
          <a:xfrm>
            <a:off x="3828970" y="9444281"/>
            <a:ext cx="2930622" cy="496651"/>
          </a:xfrm>
          <a:prstGeom prst="rect">
            <a:avLst/>
          </a:prstGeom>
          <a:noFill/>
          <a:ln w="9525">
            <a:noFill/>
            <a:miter lim="800000"/>
            <a:headEnd/>
            <a:tailEnd/>
          </a:ln>
          <a:effectLst/>
        </p:spPr>
        <p:txBody>
          <a:bodyPr vert="horz" wrap="square" lIns="90932" tIns="45466" rIns="90932" bIns="45466" numCol="1" anchor="b" anchorCtr="0" compatLnSpc="1">
            <a:prstTxWarp prst="textNoShape">
              <a:avLst/>
            </a:prstTxWarp>
          </a:bodyPr>
          <a:lstStyle>
            <a:lvl1pPr algn="r" eaLnBrk="1" hangingPunct="1">
              <a:defRPr sz="1200">
                <a:solidFill>
                  <a:schemeClr val="tx1"/>
                </a:solidFill>
              </a:defRPr>
            </a:lvl1pPr>
          </a:lstStyle>
          <a:p>
            <a:pPr>
              <a:defRPr/>
            </a:pPr>
            <a:fld id="{D37767DD-D763-4DC0-8AF2-597A43888B3C}" type="slidenum">
              <a:rPr lang="en-US" altLang="pt-PT"/>
              <a:pPr>
                <a:defRPr/>
              </a:pPr>
              <a:t>‹nº›</a:t>
            </a:fld>
            <a:endParaRPr lang="en-US" altLang="pt-PT"/>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a:extLst>
              <a:ext uri="{FF2B5EF4-FFF2-40B4-BE49-F238E27FC236}">
                <a16:creationId xmlns="" xmlns:a16="http://schemas.microsoft.com/office/drawing/2014/main" id="{FF8F109F-CDF2-4329-B4AD-799EF839DE22}"/>
              </a:ext>
            </a:extLst>
          </p:cNvPr>
          <p:cNvSpPr>
            <a:spLocks noGrp="1" noChangeArrowheads="1"/>
          </p:cNvSpPr>
          <p:nvPr>
            <p:ph type="hdr" sz="quarter"/>
          </p:nvPr>
        </p:nvSpPr>
        <p:spPr bwMode="auto">
          <a:xfrm>
            <a:off x="1" y="1"/>
            <a:ext cx="2930622" cy="496651"/>
          </a:xfrm>
          <a:prstGeom prst="rect">
            <a:avLst/>
          </a:prstGeom>
          <a:noFill/>
          <a:ln w="9525">
            <a:noFill/>
            <a:miter lim="800000"/>
            <a:headEnd/>
            <a:tailEnd/>
          </a:ln>
          <a:effectLst/>
        </p:spPr>
        <p:txBody>
          <a:bodyPr vert="horz" wrap="square" lIns="90932" tIns="45466" rIns="90932" bIns="45466" numCol="1" anchor="t" anchorCtr="0" compatLnSpc="1">
            <a:prstTxWarp prst="textNoShape">
              <a:avLst/>
            </a:prstTxWarp>
          </a:bodyPr>
          <a:lstStyle>
            <a:lvl1pPr eaLnBrk="1" hangingPunct="1">
              <a:defRPr sz="1200">
                <a:solidFill>
                  <a:schemeClr val="tx1"/>
                </a:solidFill>
                <a:latin typeface="Arial" charset="0"/>
                <a:ea typeface="+mn-ea"/>
                <a:cs typeface="+mn-cs"/>
              </a:defRPr>
            </a:lvl1pPr>
          </a:lstStyle>
          <a:p>
            <a:pPr>
              <a:defRPr/>
            </a:pPr>
            <a:endParaRPr lang="en-GB"/>
          </a:p>
        </p:txBody>
      </p:sp>
      <p:sp>
        <p:nvSpPr>
          <p:cNvPr id="165891" name="Rectangle 3">
            <a:extLst>
              <a:ext uri="{FF2B5EF4-FFF2-40B4-BE49-F238E27FC236}">
                <a16:creationId xmlns="" xmlns:a16="http://schemas.microsoft.com/office/drawing/2014/main" id="{5C331D13-7B78-4CE9-B0A5-53B7DAB535E5}"/>
              </a:ext>
            </a:extLst>
          </p:cNvPr>
          <p:cNvSpPr>
            <a:spLocks noGrp="1" noChangeArrowheads="1"/>
          </p:cNvSpPr>
          <p:nvPr>
            <p:ph type="dt" idx="1"/>
          </p:nvPr>
        </p:nvSpPr>
        <p:spPr bwMode="auto">
          <a:xfrm>
            <a:off x="3830541" y="1"/>
            <a:ext cx="2930622" cy="496651"/>
          </a:xfrm>
          <a:prstGeom prst="rect">
            <a:avLst/>
          </a:prstGeom>
          <a:noFill/>
          <a:ln w="9525">
            <a:noFill/>
            <a:miter lim="800000"/>
            <a:headEnd/>
            <a:tailEnd/>
          </a:ln>
          <a:effectLst/>
        </p:spPr>
        <p:txBody>
          <a:bodyPr vert="horz" wrap="square" lIns="90932" tIns="45466" rIns="90932" bIns="45466" numCol="1" anchor="t" anchorCtr="0" compatLnSpc="1">
            <a:prstTxWarp prst="textNoShape">
              <a:avLst/>
            </a:prstTxWarp>
          </a:bodyPr>
          <a:lstStyle>
            <a:lvl1pPr algn="r" eaLnBrk="1" hangingPunct="1">
              <a:defRPr sz="1200">
                <a:solidFill>
                  <a:schemeClr val="tx1"/>
                </a:solidFill>
                <a:latin typeface="Arial" charset="0"/>
                <a:ea typeface="+mn-ea"/>
                <a:cs typeface="+mn-cs"/>
              </a:defRPr>
            </a:lvl1pPr>
          </a:lstStyle>
          <a:p>
            <a:pPr>
              <a:defRPr/>
            </a:pPr>
            <a:endParaRPr lang="en-GB"/>
          </a:p>
        </p:txBody>
      </p:sp>
      <p:sp>
        <p:nvSpPr>
          <p:cNvPr id="5124" name="Rectangle 4">
            <a:extLst>
              <a:ext uri="{FF2B5EF4-FFF2-40B4-BE49-F238E27FC236}">
                <a16:creationId xmlns="" xmlns:a16="http://schemas.microsoft.com/office/drawing/2014/main" id="{05E2CED9-87F9-4B3C-9410-B279C4447B29}"/>
              </a:ext>
            </a:extLst>
          </p:cNvPr>
          <p:cNvSpPr>
            <a:spLocks noGrp="1" noRot="1" noChangeAspect="1" noChangeArrowheads="1" noTextEdit="1"/>
          </p:cNvSpPr>
          <p:nvPr>
            <p:ph type="sldImg" idx="2"/>
          </p:nvPr>
        </p:nvSpPr>
        <p:spPr bwMode="auto">
          <a:xfrm>
            <a:off x="65088" y="746125"/>
            <a:ext cx="6630987" cy="37306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5893" name="Rectangle 5">
            <a:extLst>
              <a:ext uri="{FF2B5EF4-FFF2-40B4-BE49-F238E27FC236}">
                <a16:creationId xmlns="" xmlns:a16="http://schemas.microsoft.com/office/drawing/2014/main" id="{C190B60B-33E5-4DA7-BA67-8D923E86EBAF}"/>
              </a:ext>
            </a:extLst>
          </p:cNvPr>
          <p:cNvSpPr>
            <a:spLocks noGrp="1" noChangeArrowheads="1"/>
          </p:cNvSpPr>
          <p:nvPr>
            <p:ph type="body" sz="quarter" idx="3"/>
          </p:nvPr>
        </p:nvSpPr>
        <p:spPr bwMode="auto">
          <a:xfrm>
            <a:off x="903060" y="4722931"/>
            <a:ext cx="4955044" cy="4473024"/>
          </a:xfrm>
          <a:prstGeom prst="rect">
            <a:avLst/>
          </a:prstGeom>
          <a:noFill/>
          <a:ln w="9525">
            <a:noFill/>
            <a:miter lim="800000"/>
            <a:headEnd/>
            <a:tailEnd/>
          </a:ln>
          <a:effectLst/>
        </p:spPr>
        <p:txBody>
          <a:bodyPr vert="horz" wrap="square" lIns="90932" tIns="45466" rIns="90932" bIns="4546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5894" name="Rectangle 6">
            <a:extLst>
              <a:ext uri="{FF2B5EF4-FFF2-40B4-BE49-F238E27FC236}">
                <a16:creationId xmlns="" xmlns:a16="http://schemas.microsoft.com/office/drawing/2014/main" id="{5DF3C73B-A2B0-4CF9-8D94-98410866BEB6}"/>
              </a:ext>
            </a:extLst>
          </p:cNvPr>
          <p:cNvSpPr>
            <a:spLocks noGrp="1" noChangeArrowheads="1"/>
          </p:cNvSpPr>
          <p:nvPr>
            <p:ph type="ftr" sz="quarter" idx="4"/>
          </p:nvPr>
        </p:nvSpPr>
        <p:spPr bwMode="auto">
          <a:xfrm>
            <a:off x="1" y="9447445"/>
            <a:ext cx="2930622" cy="495069"/>
          </a:xfrm>
          <a:prstGeom prst="rect">
            <a:avLst/>
          </a:prstGeom>
          <a:noFill/>
          <a:ln w="9525">
            <a:noFill/>
            <a:miter lim="800000"/>
            <a:headEnd/>
            <a:tailEnd/>
          </a:ln>
          <a:effectLst/>
        </p:spPr>
        <p:txBody>
          <a:bodyPr vert="horz" wrap="square" lIns="90932" tIns="45466" rIns="90932" bIns="45466" numCol="1" anchor="b" anchorCtr="0" compatLnSpc="1">
            <a:prstTxWarp prst="textNoShape">
              <a:avLst/>
            </a:prstTxWarp>
          </a:bodyPr>
          <a:lstStyle>
            <a:lvl1pPr eaLnBrk="1" hangingPunct="1">
              <a:defRPr sz="1200">
                <a:solidFill>
                  <a:schemeClr val="tx1"/>
                </a:solidFill>
                <a:latin typeface="Arial" charset="0"/>
                <a:ea typeface="+mn-ea"/>
                <a:cs typeface="+mn-cs"/>
              </a:defRPr>
            </a:lvl1pPr>
          </a:lstStyle>
          <a:p>
            <a:pPr>
              <a:defRPr/>
            </a:pPr>
            <a:endParaRPr lang="en-GB"/>
          </a:p>
        </p:txBody>
      </p:sp>
      <p:sp>
        <p:nvSpPr>
          <p:cNvPr id="165895" name="Rectangle 7">
            <a:extLst>
              <a:ext uri="{FF2B5EF4-FFF2-40B4-BE49-F238E27FC236}">
                <a16:creationId xmlns="" xmlns:a16="http://schemas.microsoft.com/office/drawing/2014/main" id="{F77D058B-995E-4A2F-A39E-5915C7D55FDB}"/>
              </a:ext>
            </a:extLst>
          </p:cNvPr>
          <p:cNvSpPr>
            <a:spLocks noGrp="1" noChangeArrowheads="1"/>
          </p:cNvSpPr>
          <p:nvPr>
            <p:ph type="sldNum" sz="quarter" idx="5"/>
          </p:nvPr>
        </p:nvSpPr>
        <p:spPr bwMode="auto">
          <a:xfrm>
            <a:off x="3830541" y="9447445"/>
            <a:ext cx="2930622" cy="495069"/>
          </a:xfrm>
          <a:prstGeom prst="rect">
            <a:avLst/>
          </a:prstGeom>
          <a:noFill/>
          <a:ln w="9525">
            <a:noFill/>
            <a:miter lim="800000"/>
            <a:headEnd/>
            <a:tailEnd/>
          </a:ln>
          <a:effectLst/>
        </p:spPr>
        <p:txBody>
          <a:bodyPr vert="horz" wrap="square" lIns="90932" tIns="45466" rIns="90932" bIns="45466" numCol="1" anchor="b" anchorCtr="0" compatLnSpc="1">
            <a:prstTxWarp prst="textNoShape">
              <a:avLst/>
            </a:prstTxWarp>
          </a:bodyPr>
          <a:lstStyle>
            <a:lvl1pPr algn="r" eaLnBrk="1" hangingPunct="1">
              <a:defRPr sz="1200">
                <a:solidFill>
                  <a:schemeClr val="tx1"/>
                </a:solidFill>
              </a:defRPr>
            </a:lvl1pPr>
          </a:lstStyle>
          <a:p>
            <a:pPr>
              <a:defRPr/>
            </a:pPr>
            <a:fld id="{2BB089D0-59FB-4A1F-A361-A492FA0F4FED}" type="slidenum">
              <a:rPr lang="en-GB" altLang="pt-PT"/>
              <a:pPr>
                <a:defRPr/>
              </a:pPr>
              <a:t>‹nº›</a:t>
            </a:fld>
            <a:endParaRPr lang="en-GB" altLang="pt-PT"/>
          </a:p>
        </p:txBody>
      </p:sp>
    </p:spTree>
    <p:extLst>
      <p:ext uri="{BB962C8B-B14F-4D97-AF65-F5344CB8AC3E}">
        <p14:creationId xmlns="" xmlns:p14="http://schemas.microsoft.com/office/powerpoint/2010/main" val="3468083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p:cNvSpPr>
          <p:nvPr>
            <p:ph type="body" idx="1"/>
          </p:nvPr>
        </p:nvSpPr>
        <p:spPr>
          <a:noFill/>
          <a:ln/>
        </p:spPr>
        <p:txBody>
          <a:bodyPr/>
          <a:lstStyle/>
          <a:p>
            <a:endParaRPr lang="en-GB" altLang="en-US" smtClean="0"/>
          </a:p>
        </p:txBody>
      </p:sp>
      <p:sp>
        <p:nvSpPr>
          <p:cNvPr id="36868" name="Slide Number Placeholder 3"/>
          <p:cNvSpPr>
            <a:spLocks noGrp="1"/>
          </p:cNvSpPr>
          <p:nvPr>
            <p:ph type="sldNum" sz="quarter" idx="5"/>
          </p:nvPr>
        </p:nvSpPr>
        <p:spPr>
          <a:noFill/>
        </p:spPr>
        <p:txBody>
          <a:bodyPr/>
          <a:lstStyle/>
          <a:p>
            <a:fld id="{E8E33458-E1E0-40E5-807F-B2E30F8D326F}" type="slidenum">
              <a:rPr lang="en-GB" altLang="pt-PT" smtClean="0">
                <a:solidFill>
                  <a:srgbClr val="000000"/>
                </a:solidFill>
              </a:rPr>
              <a:pPr/>
              <a:t>1</a:t>
            </a:fld>
            <a:endParaRPr lang="en-GB" altLang="pt-PT"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GB" dirty="0"/>
          </a:p>
        </p:txBody>
      </p:sp>
      <p:sp>
        <p:nvSpPr>
          <p:cNvPr id="4" name="Marcador de Posição do Número do Diapositivo 3"/>
          <p:cNvSpPr>
            <a:spLocks noGrp="1"/>
          </p:cNvSpPr>
          <p:nvPr>
            <p:ph type="sldNum" sz="quarter" idx="10"/>
          </p:nvPr>
        </p:nvSpPr>
        <p:spPr/>
        <p:txBody>
          <a:bodyPr/>
          <a:lstStyle/>
          <a:p>
            <a:pPr>
              <a:defRPr/>
            </a:pPr>
            <a:fld id="{AC22B09B-33BA-400A-BA4E-5063B3059F16}" type="slidenum">
              <a:rPr lang="en-GB" altLang="pt-PT" smtClean="0"/>
              <a:pPr>
                <a:defRPr/>
              </a:pPr>
              <a:t>2</a:t>
            </a:fld>
            <a:endParaRPr lang="en-GB" alt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E6DD4-58A4-4DD4-8383-9A97499270A4}" type="slidenum">
              <a:rPr lang="en-US" smtClean="0"/>
              <a:pPr/>
              <a:t>7</a:t>
            </a:fld>
            <a:endParaRPr lang="en-US"/>
          </a:p>
        </p:txBody>
      </p:sp>
    </p:spTree>
    <p:extLst>
      <p:ext uri="{BB962C8B-B14F-4D97-AF65-F5344CB8AC3E}">
        <p14:creationId xmlns="" xmlns:p14="http://schemas.microsoft.com/office/powerpoint/2010/main" val="265844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5">
            <a:extLst>
              <a:ext uri="{FF2B5EF4-FFF2-40B4-BE49-F238E27FC236}">
                <a16:creationId xmlns="" xmlns:a16="http://schemas.microsoft.com/office/drawing/2014/main" id="{AB78E0DD-67B5-4B33-AA8C-6BC7223D7C16}"/>
              </a:ext>
            </a:extLst>
          </p:cNvPr>
          <p:cNvSpPr>
            <a:spLocks noGrp="1"/>
          </p:cNvSpPr>
          <p:nvPr>
            <p:ph type="sldNum" sz="quarter" idx="10"/>
          </p:nvPr>
        </p:nvSpPr>
        <p:spPr/>
        <p:txBody>
          <a:bodyPr/>
          <a:lstStyle>
            <a:lvl1pPr>
              <a:defRPr/>
            </a:lvl1pPr>
          </a:lstStyle>
          <a:p>
            <a:pPr>
              <a:defRPr/>
            </a:pPr>
            <a:fld id="{5BE0AC1B-5B8C-452D-A4A1-A2043C9DFCE2}" type="slidenum">
              <a:rPr lang="en-US" altLang="pt-PT"/>
              <a:pPr>
                <a:defRPr/>
              </a:pPr>
              <a:t>‹nº›</a:t>
            </a:fld>
            <a:endParaRPr lang="en-US" altLang="pt-PT"/>
          </a:p>
        </p:txBody>
      </p:sp>
    </p:spTree>
    <p:extLst>
      <p:ext uri="{BB962C8B-B14F-4D97-AF65-F5344CB8AC3E}">
        <p14:creationId xmlns="" xmlns:p14="http://schemas.microsoft.com/office/powerpoint/2010/main" val="407979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5">
            <a:extLst>
              <a:ext uri="{FF2B5EF4-FFF2-40B4-BE49-F238E27FC236}">
                <a16:creationId xmlns="" xmlns:a16="http://schemas.microsoft.com/office/drawing/2014/main" id="{E8CF8287-F373-47F6-A125-3D8B0C925BBC}"/>
              </a:ext>
            </a:extLst>
          </p:cNvPr>
          <p:cNvSpPr>
            <a:spLocks noGrp="1"/>
          </p:cNvSpPr>
          <p:nvPr>
            <p:ph type="sldNum" sz="quarter" idx="10"/>
          </p:nvPr>
        </p:nvSpPr>
        <p:spPr/>
        <p:txBody>
          <a:bodyPr/>
          <a:lstStyle>
            <a:lvl1pPr>
              <a:defRPr/>
            </a:lvl1pPr>
          </a:lstStyle>
          <a:p>
            <a:pPr>
              <a:defRPr/>
            </a:pPr>
            <a:fld id="{2B2C0B34-5465-40D6-9712-BB051F15EC7F}" type="slidenum">
              <a:rPr lang="en-US" altLang="pt-PT"/>
              <a:pPr>
                <a:defRPr/>
              </a:pPr>
              <a:t>‹nº›</a:t>
            </a:fld>
            <a:endParaRPr lang="en-US" altLang="pt-PT"/>
          </a:p>
        </p:txBody>
      </p:sp>
    </p:spTree>
    <p:extLst>
      <p:ext uri="{BB962C8B-B14F-4D97-AF65-F5344CB8AC3E}">
        <p14:creationId xmlns="" xmlns:p14="http://schemas.microsoft.com/office/powerpoint/2010/main" val="44232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0488"/>
            <a:ext cx="2743200" cy="6767512"/>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90488"/>
            <a:ext cx="8042031"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5">
            <a:extLst>
              <a:ext uri="{FF2B5EF4-FFF2-40B4-BE49-F238E27FC236}">
                <a16:creationId xmlns="" xmlns:a16="http://schemas.microsoft.com/office/drawing/2014/main" id="{5146F78F-D3A9-4223-A288-71219DD2B810}"/>
              </a:ext>
            </a:extLst>
          </p:cNvPr>
          <p:cNvSpPr>
            <a:spLocks noGrp="1"/>
          </p:cNvSpPr>
          <p:nvPr>
            <p:ph type="sldNum" sz="quarter" idx="10"/>
          </p:nvPr>
        </p:nvSpPr>
        <p:spPr/>
        <p:txBody>
          <a:bodyPr/>
          <a:lstStyle>
            <a:lvl1pPr>
              <a:defRPr/>
            </a:lvl1pPr>
          </a:lstStyle>
          <a:p>
            <a:pPr>
              <a:defRPr/>
            </a:pPr>
            <a:fld id="{0BD07D78-0705-4245-A355-1B4AF02863D3}" type="slidenum">
              <a:rPr lang="en-US" altLang="pt-PT"/>
              <a:pPr>
                <a:defRPr/>
              </a:pPr>
              <a:t>‹nº›</a:t>
            </a:fld>
            <a:endParaRPr lang="en-US" altLang="pt-PT"/>
          </a:p>
        </p:txBody>
      </p:sp>
    </p:spTree>
    <p:extLst>
      <p:ext uri="{BB962C8B-B14F-4D97-AF65-F5344CB8AC3E}">
        <p14:creationId xmlns="" xmlns:p14="http://schemas.microsoft.com/office/powerpoint/2010/main" val="47693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rgbClr val="FFFFFF">
            <a:alpha val="30196"/>
          </a:srgbClr>
        </a:solidFill>
        <a:effectLst/>
      </p:bgPr>
    </p:bg>
    <p:spTree>
      <p:nvGrpSpPr>
        <p:cNvPr id="1" name=""/>
        <p:cNvGrpSpPr/>
        <p:nvPr/>
      </p:nvGrpSpPr>
      <p:grpSpPr>
        <a:xfrm>
          <a:off x="0" y="0"/>
          <a:ext cx="0" cy="0"/>
          <a:chOff x="0" y="0"/>
          <a:chExt cx="0" cy="0"/>
        </a:xfrm>
      </p:grpSpPr>
      <p:pic>
        <p:nvPicPr>
          <p:cNvPr id="3" name="Picture 17"/>
          <p:cNvPicPr>
            <a:picLocks noChangeAspect="1"/>
          </p:cNvPicPr>
          <p:nvPr/>
        </p:nvPicPr>
        <p:blipFill>
          <a:blip r:embed="rId2"/>
          <a:srcRect/>
          <a:stretch>
            <a:fillRect/>
          </a:stretch>
        </p:blipFill>
        <p:spPr bwMode="auto">
          <a:xfrm>
            <a:off x="5410200" y="0"/>
            <a:ext cx="1231900" cy="990600"/>
          </a:xfrm>
          <a:prstGeom prst="rect">
            <a:avLst/>
          </a:prstGeom>
          <a:noFill/>
          <a:ln w="12700">
            <a:noFill/>
            <a:miter lim="400000"/>
            <a:headEnd/>
            <a:tailEnd/>
          </a:ln>
        </p:spPr>
      </p:pic>
      <p:pic>
        <p:nvPicPr>
          <p:cNvPr id="4" name="Picture 19"/>
          <p:cNvPicPr>
            <a:picLocks noChangeAspect="1"/>
          </p:cNvPicPr>
          <p:nvPr/>
        </p:nvPicPr>
        <p:blipFill>
          <a:blip r:embed="rId3"/>
          <a:srcRect/>
          <a:stretch>
            <a:fillRect/>
          </a:stretch>
        </p:blipFill>
        <p:spPr bwMode="auto">
          <a:xfrm>
            <a:off x="3175" y="2544763"/>
            <a:ext cx="3306763" cy="2016125"/>
          </a:xfrm>
          <a:prstGeom prst="rect">
            <a:avLst/>
          </a:prstGeom>
          <a:noFill/>
          <a:ln w="12700">
            <a:noFill/>
            <a:miter lim="400000"/>
            <a:headEnd/>
            <a:tailEnd/>
          </a:ln>
        </p:spPr>
      </p:pic>
      <p:pic>
        <p:nvPicPr>
          <p:cNvPr id="5" name="Picture 20"/>
          <p:cNvPicPr>
            <a:picLocks noChangeAspect="1"/>
          </p:cNvPicPr>
          <p:nvPr/>
        </p:nvPicPr>
        <p:blipFill>
          <a:blip r:embed="rId4"/>
          <a:srcRect/>
          <a:stretch>
            <a:fillRect/>
          </a:stretch>
        </p:blipFill>
        <p:spPr bwMode="auto">
          <a:xfrm>
            <a:off x="7748588" y="2595563"/>
            <a:ext cx="4443412" cy="2011362"/>
          </a:xfrm>
          <a:prstGeom prst="rect">
            <a:avLst/>
          </a:prstGeom>
          <a:noFill/>
          <a:ln w="12700">
            <a:noFill/>
            <a:miter lim="400000"/>
            <a:headEnd/>
            <a:tailEnd/>
          </a:ln>
        </p:spPr>
      </p:pic>
      <p:pic>
        <p:nvPicPr>
          <p:cNvPr id="6" name="Picture 21"/>
          <p:cNvPicPr>
            <a:picLocks noChangeAspect="1"/>
          </p:cNvPicPr>
          <p:nvPr/>
        </p:nvPicPr>
        <p:blipFill>
          <a:blip r:embed="rId5"/>
          <a:srcRect/>
          <a:stretch>
            <a:fillRect/>
          </a:stretch>
        </p:blipFill>
        <p:spPr bwMode="auto">
          <a:xfrm>
            <a:off x="3206750" y="2595563"/>
            <a:ext cx="5141913" cy="2020887"/>
          </a:xfrm>
          <a:prstGeom prst="rect">
            <a:avLst/>
          </a:prstGeom>
          <a:noFill/>
          <a:ln w="12700">
            <a:noFill/>
            <a:miter lim="400000"/>
            <a:headEnd/>
            <a:tailEnd/>
          </a:ln>
        </p:spPr>
      </p:pic>
      <p:pic>
        <p:nvPicPr>
          <p:cNvPr id="7" name="Picture 22"/>
          <p:cNvPicPr>
            <a:picLocks noChangeAspect="1"/>
          </p:cNvPicPr>
          <p:nvPr/>
        </p:nvPicPr>
        <p:blipFill>
          <a:blip r:embed="rId6"/>
          <a:srcRect/>
          <a:stretch>
            <a:fillRect/>
          </a:stretch>
        </p:blipFill>
        <p:spPr bwMode="auto">
          <a:xfrm>
            <a:off x="4344988" y="4378325"/>
            <a:ext cx="5464175" cy="2500313"/>
          </a:xfrm>
          <a:prstGeom prst="rect">
            <a:avLst/>
          </a:prstGeom>
          <a:noFill/>
          <a:ln w="12700">
            <a:noFill/>
            <a:miter lim="400000"/>
            <a:headEnd/>
            <a:tailEnd/>
          </a:ln>
        </p:spPr>
      </p:pic>
      <p:pic>
        <p:nvPicPr>
          <p:cNvPr id="8" name="Picture 23"/>
          <p:cNvPicPr>
            <a:picLocks noChangeAspect="1"/>
          </p:cNvPicPr>
          <p:nvPr/>
        </p:nvPicPr>
        <p:blipFill>
          <a:blip r:embed="rId7"/>
          <a:srcRect/>
          <a:stretch>
            <a:fillRect/>
          </a:stretch>
        </p:blipFill>
        <p:spPr bwMode="auto">
          <a:xfrm>
            <a:off x="0" y="4378325"/>
            <a:ext cx="5862638" cy="2527300"/>
          </a:xfrm>
          <a:prstGeom prst="rect">
            <a:avLst/>
          </a:prstGeom>
          <a:noFill/>
          <a:ln w="12700">
            <a:noFill/>
            <a:miter lim="400000"/>
            <a:headEnd/>
            <a:tailEnd/>
          </a:ln>
        </p:spPr>
      </p:pic>
      <p:sp>
        <p:nvSpPr>
          <p:cNvPr id="9" name="Rectangle 23"/>
          <p:cNvSpPr>
            <a:spLocks/>
          </p:cNvSpPr>
          <p:nvPr/>
        </p:nvSpPr>
        <p:spPr bwMode="auto">
          <a:xfrm>
            <a:off x="2057400" y="1143000"/>
            <a:ext cx="8305800" cy="615950"/>
          </a:xfrm>
          <a:prstGeom prst="rect">
            <a:avLst/>
          </a:prstGeom>
          <a:noFill/>
          <a:ln>
            <a:noFill/>
          </a:ln>
        </p:spPr>
        <p:txBody>
          <a:bodyPr lIns="0" tIns="0" rIns="0" bIns="0">
            <a:spAutoFit/>
          </a:bodyPr>
          <a:lstStyle>
            <a:lvl1pPr>
              <a:defRPr sz="1600">
                <a:solidFill>
                  <a:schemeClr val="bg1"/>
                </a:solidFill>
                <a:latin typeface="Arial" panose="020B0604020202020204" pitchFamily="34" charset="0"/>
                <a:cs typeface="Calibri" panose="020F0502020204030204" pitchFamily="34" charset="0"/>
              </a:defRPr>
            </a:lvl1pPr>
            <a:lvl2pPr marL="742950" indent="-285750">
              <a:defRPr sz="1600">
                <a:solidFill>
                  <a:schemeClr val="bg1"/>
                </a:solidFill>
                <a:latin typeface="Arial" panose="020B0604020202020204" pitchFamily="34" charset="0"/>
                <a:cs typeface="Calibri" panose="020F0502020204030204" pitchFamily="34" charset="0"/>
              </a:defRPr>
            </a:lvl2pPr>
            <a:lvl3pPr marL="1143000" indent="-228600">
              <a:defRPr sz="1600">
                <a:solidFill>
                  <a:schemeClr val="bg1"/>
                </a:solidFill>
                <a:latin typeface="Arial" panose="020B0604020202020204" pitchFamily="34" charset="0"/>
                <a:cs typeface="Calibri" panose="020F0502020204030204" pitchFamily="34" charset="0"/>
              </a:defRPr>
            </a:lvl3pPr>
            <a:lvl4pPr marL="1600200" indent="-228600">
              <a:defRPr sz="1600">
                <a:solidFill>
                  <a:schemeClr val="bg1"/>
                </a:solidFill>
                <a:latin typeface="Arial" panose="020B0604020202020204" pitchFamily="34" charset="0"/>
                <a:cs typeface="Calibri" panose="020F0502020204030204" pitchFamily="34" charset="0"/>
              </a:defRPr>
            </a:lvl4pPr>
            <a:lvl5pPr marL="2057400" indent="-228600">
              <a:defRPr sz="1600">
                <a:solidFill>
                  <a:schemeClr val="bg1"/>
                </a:solidFill>
                <a:latin typeface="Arial" panose="020B0604020202020204" pitchFamily="34" charset="0"/>
                <a:cs typeface="Calibri" panose="020F0502020204030204" pitchFamily="34" charset="0"/>
              </a:defRPr>
            </a:lvl5pPr>
            <a:lvl6pPr marL="25146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6pPr>
            <a:lvl7pPr marL="29718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7pPr>
            <a:lvl8pPr marL="34290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8pPr>
            <a:lvl9pPr marL="38862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9pPr>
          </a:lstStyle>
          <a:p>
            <a:pPr algn="ctr" eaLnBrk="1">
              <a:defRPr/>
            </a:pPr>
            <a:r>
              <a:rPr lang="en-US" altLang="pt-PT" sz="2000" dirty="0">
                <a:solidFill>
                  <a:srgbClr val="000000"/>
                </a:solidFill>
                <a:latin typeface="Calibri" panose="020F0502020204030204" pitchFamily="34" charset="0"/>
                <a:sym typeface="Calibri" panose="020F0502020204030204" pitchFamily="34" charset="0"/>
              </a:rPr>
              <a:t>REPÚBLICA DE MOÇAMBIQUE</a:t>
            </a:r>
            <a:endParaRPr lang="en-US" altLang="pt-PT" sz="2000" b="1" dirty="0">
              <a:solidFill>
                <a:srgbClr val="000000"/>
              </a:solidFill>
              <a:latin typeface="Calibri" panose="020F0502020204030204" pitchFamily="34" charset="0"/>
              <a:sym typeface="Calibri" panose="020F0502020204030204" pitchFamily="34" charset="0"/>
            </a:endParaRPr>
          </a:p>
          <a:p>
            <a:pPr algn="ctr" eaLnBrk="1">
              <a:defRPr/>
            </a:pPr>
            <a:r>
              <a:rPr lang="en-US" altLang="pt-PT" sz="2000" b="1" dirty="0">
                <a:solidFill>
                  <a:srgbClr val="000000"/>
                </a:solidFill>
                <a:latin typeface="Calibri" panose="020F0502020204030204" pitchFamily="34" charset="0"/>
                <a:sym typeface="Calibri" panose="020F0502020204030204" pitchFamily="34" charset="0"/>
              </a:rPr>
              <a:t>INSTITUTO NACIONAL DE GESTÃO </a:t>
            </a:r>
            <a:r>
              <a:rPr lang="pt-PT" altLang="pt-PT" sz="2000" b="1" dirty="0">
                <a:solidFill>
                  <a:srgbClr val="000000"/>
                </a:solidFill>
                <a:latin typeface="Calibri" panose="020F0502020204030204" pitchFamily="34" charset="0"/>
                <a:sym typeface="Calibri" panose="020F0502020204030204" pitchFamily="34" charset="0"/>
              </a:rPr>
              <a:t>E REDUÇÃO DO RISCO DE DESASTRES</a:t>
            </a:r>
            <a:r>
              <a:rPr lang="pt-PT" altLang="pt-PT" sz="1400" b="1" dirty="0">
                <a:solidFill>
                  <a:srgbClr val="00B050"/>
                </a:solidFill>
                <a:latin typeface="Calibri" panose="020F0502020204030204" pitchFamily="34" charset="0"/>
                <a:sym typeface="Calibri" panose="020F0502020204030204" pitchFamily="34" charset="0"/>
              </a:rPr>
              <a:t> </a:t>
            </a:r>
          </a:p>
        </p:txBody>
      </p:sp>
      <p:pic>
        <p:nvPicPr>
          <p:cNvPr id="10" name="Picture 25"/>
          <p:cNvPicPr>
            <a:picLocks noChangeAspect="1"/>
          </p:cNvPicPr>
          <p:nvPr/>
        </p:nvPicPr>
        <p:blipFill>
          <a:blip r:embed="rId8"/>
          <a:srcRect/>
          <a:stretch>
            <a:fillRect/>
          </a:stretch>
        </p:blipFill>
        <p:spPr bwMode="auto">
          <a:xfrm>
            <a:off x="2420938" y="2593975"/>
            <a:ext cx="3241675" cy="1482725"/>
          </a:xfrm>
          <a:prstGeom prst="rect">
            <a:avLst/>
          </a:prstGeom>
          <a:noFill/>
          <a:ln w="12700">
            <a:noFill/>
            <a:miter lim="400000"/>
            <a:headEnd/>
            <a:tailEnd/>
          </a:ln>
        </p:spPr>
      </p:pic>
      <p:pic>
        <p:nvPicPr>
          <p:cNvPr id="11" name="Picture 26"/>
          <p:cNvPicPr>
            <a:picLocks noChangeAspect="1"/>
          </p:cNvPicPr>
          <p:nvPr/>
        </p:nvPicPr>
        <p:blipFill>
          <a:blip r:embed="rId9"/>
          <a:srcRect/>
          <a:stretch>
            <a:fillRect/>
          </a:stretch>
        </p:blipFill>
        <p:spPr bwMode="auto">
          <a:xfrm>
            <a:off x="336550" y="5559425"/>
            <a:ext cx="2693988" cy="1231900"/>
          </a:xfrm>
          <a:prstGeom prst="rect">
            <a:avLst/>
          </a:prstGeom>
          <a:noFill/>
          <a:ln w="12700">
            <a:noFill/>
            <a:miter lim="400000"/>
            <a:headEnd/>
            <a:tailEnd/>
          </a:ln>
        </p:spPr>
      </p:pic>
      <p:pic>
        <p:nvPicPr>
          <p:cNvPr id="12" name="Picture 27"/>
          <p:cNvPicPr>
            <a:picLocks noChangeAspect="1"/>
          </p:cNvPicPr>
          <p:nvPr/>
        </p:nvPicPr>
        <p:blipFill>
          <a:blip r:embed="rId10"/>
          <a:srcRect b="7030"/>
          <a:stretch>
            <a:fillRect/>
          </a:stretch>
        </p:blipFill>
        <p:spPr bwMode="auto">
          <a:xfrm>
            <a:off x="9302750" y="5376863"/>
            <a:ext cx="2886075" cy="1481137"/>
          </a:xfrm>
          <a:prstGeom prst="rect">
            <a:avLst/>
          </a:prstGeom>
          <a:noFill/>
          <a:ln w="12700">
            <a:noFill/>
            <a:miter lim="400000"/>
            <a:headEnd/>
            <a:tailEnd/>
          </a:ln>
        </p:spPr>
      </p:pic>
      <p:pic>
        <p:nvPicPr>
          <p:cNvPr id="13" name="Picture 28"/>
          <p:cNvPicPr>
            <a:picLocks noChangeAspect="1"/>
          </p:cNvPicPr>
          <p:nvPr/>
        </p:nvPicPr>
        <p:blipFill>
          <a:blip r:embed="rId11"/>
          <a:srcRect/>
          <a:stretch>
            <a:fillRect/>
          </a:stretch>
        </p:blipFill>
        <p:spPr bwMode="auto">
          <a:xfrm>
            <a:off x="9302750" y="4005263"/>
            <a:ext cx="2890838" cy="1625600"/>
          </a:xfrm>
          <a:prstGeom prst="rect">
            <a:avLst/>
          </a:prstGeom>
          <a:noFill/>
          <a:ln w="12700">
            <a:noFill/>
            <a:miter lim="400000"/>
            <a:headEnd/>
            <a:tailEnd/>
          </a:ln>
        </p:spPr>
      </p:pic>
      <p:pic>
        <p:nvPicPr>
          <p:cNvPr id="14" name="Picture 29"/>
          <p:cNvPicPr>
            <a:picLocks noChangeAspect="1"/>
          </p:cNvPicPr>
          <p:nvPr/>
        </p:nvPicPr>
        <p:blipFill>
          <a:blip r:embed="rId12"/>
          <a:srcRect/>
          <a:stretch>
            <a:fillRect/>
          </a:stretch>
        </p:blipFill>
        <p:spPr bwMode="auto">
          <a:xfrm>
            <a:off x="9642475" y="2644775"/>
            <a:ext cx="2501900" cy="1524000"/>
          </a:xfrm>
          <a:prstGeom prst="rect">
            <a:avLst/>
          </a:prstGeom>
          <a:noFill/>
          <a:ln w="12700">
            <a:noFill/>
            <a:miter lim="400000"/>
            <a:headEnd/>
            <a:tailEnd/>
          </a:ln>
        </p:spPr>
      </p:pic>
      <p:pic>
        <p:nvPicPr>
          <p:cNvPr id="15" name="Picture 30"/>
          <p:cNvPicPr>
            <a:picLocks noChangeAspect="1"/>
          </p:cNvPicPr>
          <p:nvPr/>
        </p:nvPicPr>
        <p:blipFill>
          <a:blip r:embed="rId13"/>
          <a:srcRect/>
          <a:stretch>
            <a:fillRect/>
          </a:stretch>
        </p:blipFill>
        <p:spPr bwMode="auto">
          <a:xfrm>
            <a:off x="7350125" y="2587625"/>
            <a:ext cx="2593975" cy="1579563"/>
          </a:xfrm>
          <a:prstGeom prst="rect">
            <a:avLst/>
          </a:prstGeom>
          <a:noFill/>
          <a:ln w="12700">
            <a:noFill/>
            <a:miter lim="400000"/>
            <a:headEnd/>
            <a:tailEnd/>
          </a:ln>
        </p:spPr>
      </p:pic>
      <p:pic>
        <p:nvPicPr>
          <p:cNvPr id="16" name="Picture 30"/>
          <p:cNvPicPr>
            <a:picLocks noChangeAspect="1" noChangeArrowheads="1"/>
          </p:cNvPicPr>
          <p:nvPr userDrawn="1"/>
        </p:nvPicPr>
        <p:blipFill>
          <a:blip r:embed="rId14"/>
          <a:srcRect/>
          <a:stretch>
            <a:fillRect/>
          </a:stretch>
        </p:blipFill>
        <p:spPr bwMode="auto">
          <a:xfrm>
            <a:off x="5105400" y="1828800"/>
            <a:ext cx="2006600" cy="668338"/>
          </a:xfrm>
          <a:prstGeom prst="rect">
            <a:avLst/>
          </a:prstGeom>
          <a:noFill/>
          <a:ln w="9525">
            <a:noFill/>
            <a:miter lim="800000"/>
            <a:headEnd/>
            <a:tailEnd/>
          </a:ln>
        </p:spPr>
      </p:pic>
      <p:sp>
        <p:nvSpPr>
          <p:cNvPr id="17" name="AutoShape 15"/>
          <p:cNvSpPr>
            <a:spLocks/>
          </p:cNvSpPr>
          <p:nvPr userDrawn="1"/>
        </p:nvSpPr>
        <p:spPr bwMode="auto">
          <a:xfrm>
            <a:off x="12700" y="-68263"/>
            <a:ext cx="12192000" cy="68087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lnTo>
                  <a:pt x="0" y="20175"/>
                </a:lnTo>
                <a:close/>
              </a:path>
            </a:pathLst>
          </a:custGeom>
          <a:solidFill>
            <a:srgbClr val="548235">
              <a:alpha val="50195"/>
            </a:srgbClr>
          </a:solidFill>
          <a:ln w="76200" cap="flat" cmpd="sng">
            <a:solidFill>
              <a:srgbClr val="FFFFFF"/>
            </a:solidFill>
            <a:prstDash val="solid"/>
            <a:round/>
            <a:headEnd type="none" w="med" len="med"/>
            <a:tailEnd type="none" w="med" len="med"/>
          </a:ln>
        </p:spPr>
        <p:txBody>
          <a:bodyPr lIns="45720" rIns="45720" anchor="ctr"/>
          <a:lstStyle/>
          <a:p>
            <a:pPr>
              <a:defRPr/>
            </a:pPr>
            <a:endParaRPr lang="en-US"/>
          </a:p>
        </p:txBody>
      </p:sp>
      <p:sp>
        <p:nvSpPr>
          <p:cNvPr id="18" name="Title 17"/>
          <p:cNvSpPr>
            <a:spLocks noGrp="1"/>
          </p:cNvSpPr>
          <p:nvPr>
            <p:ph type="title"/>
          </p:nvPr>
        </p:nvSpPr>
        <p:spPr>
          <a:xfrm>
            <a:off x="609600" y="2286000"/>
            <a:ext cx="10972800" cy="1143000"/>
          </a:xfrm>
          <a:prstGeom prst="rect">
            <a:avLst/>
          </a:prstGeom>
        </p:spPr>
        <p:txBody>
          <a:bodyPr/>
          <a:lstStyle/>
          <a:p>
            <a:r>
              <a:rPr lang="en-US" dirty="0"/>
              <a:t>Click to edit Master title style</a:t>
            </a:r>
            <a:endParaRPr lang="pt-PT" dirty="0"/>
          </a:p>
        </p:txBody>
      </p:sp>
      <p:sp>
        <p:nvSpPr>
          <p:cNvPr id="19" name="Slide Number Placeholder 16"/>
          <p:cNvSpPr>
            <a:spLocks noGrp="1"/>
          </p:cNvSpPr>
          <p:nvPr>
            <p:ph type="sldNum" sz="quarter" idx="10"/>
          </p:nvPr>
        </p:nvSpPr>
        <p:spPr>
          <a:xfrm>
            <a:off x="8399463" y="6215063"/>
            <a:ext cx="373062" cy="298450"/>
          </a:xfrm>
        </p:spPr>
        <p:txBody>
          <a:bodyPr/>
          <a:lstStyle>
            <a:lvl1pPr>
              <a:defRPr>
                <a:solidFill>
                  <a:srgbClr val="FFFFFF"/>
                </a:solidFill>
              </a:defRPr>
            </a:lvl1pPr>
          </a:lstStyle>
          <a:p>
            <a:pPr>
              <a:defRPr/>
            </a:pPr>
            <a:fld id="{AA3EA705-D8E8-4035-ACD6-680234B2F077}" type="slidenum">
              <a:rPr lang="en-US" altLang="pt-PT"/>
              <a:pPr>
                <a:defRPr/>
              </a:pPr>
              <a:t>‹nº›</a:t>
            </a:fld>
            <a:endParaRPr lang="en-US" altLang="pt-PT"/>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5">
            <a:extLst>
              <a:ext uri="{FF2B5EF4-FFF2-40B4-BE49-F238E27FC236}">
                <a16:creationId xmlns="" xmlns:a16="http://schemas.microsoft.com/office/drawing/2014/main" id="{8A471267-1244-4BAD-B726-45E62436CE04}"/>
              </a:ext>
            </a:extLst>
          </p:cNvPr>
          <p:cNvSpPr>
            <a:spLocks noGrp="1"/>
          </p:cNvSpPr>
          <p:nvPr>
            <p:ph type="sldNum" sz="quarter" idx="10"/>
          </p:nvPr>
        </p:nvSpPr>
        <p:spPr/>
        <p:txBody>
          <a:bodyPr/>
          <a:lstStyle>
            <a:lvl1pPr>
              <a:defRPr/>
            </a:lvl1pPr>
          </a:lstStyle>
          <a:p>
            <a:pPr>
              <a:defRPr/>
            </a:pPr>
            <a:fld id="{580DFFB9-6FA3-4560-B2D8-2630104D42D5}" type="slidenum">
              <a:rPr lang="en-US" altLang="pt-PT"/>
              <a:pPr>
                <a:defRPr/>
              </a:pPr>
              <a:t>‹nº›</a:t>
            </a:fld>
            <a:endParaRPr lang="en-US" altLang="pt-PT"/>
          </a:p>
        </p:txBody>
      </p:sp>
    </p:spTree>
    <p:extLst>
      <p:ext uri="{BB962C8B-B14F-4D97-AF65-F5344CB8AC3E}">
        <p14:creationId xmlns="" xmlns:p14="http://schemas.microsoft.com/office/powerpoint/2010/main" val="200316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 xmlns:a16="http://schemas.microsoft.com/office/drawing/2014/main" id="{AF8CD0CC-BA5A-4E3D-8011-7F8C6996B6F8}"/>
              </a:ext>
            </a:extLst>
          </p:cNvPr>
          <p:cNvSpPr>
            <a:spLocks noGrp="1"/>
          </p:cNvSpPr>
          <p:nvPr>
            <p:ph type="sldNum" sz="quarter" idx="10"/>
          </p:nvPr>
        </p:nvSpPr>
        <p:spPr/>
        <p:txBody>
          <a:bodyPr/>
          <a:lstStyle>
            <a:lvl1pPr>
              <a:defRPr/>
            </a:lvl1pPr>
          </a:lstStyle>
          <a:p>
            <a:pPr>
              <a:defRPr/>
            </a:pPr>
            <a:fld id="{9AC190CF-C64B-478B-87F3-00A7C4DFA118}" type="slidenum">
              <a:rPr lang="en-US" altLang="pt-PT"/>
              <a:pPr>
                <a:defRPr/>
              </a:pPr>
              <a:t>‹nº›</a:t>
            </a:fld>
            <a:endParaRPr lang="en-US" altLang="pt-PT"/>
          </a:p>
        </p:txBody>
      </p:sp>
    </p:spTree>
    <p:extLst>
      <p:ext uri="{BB962C8B-B14F-4D97-AF65-F5344CB8AC3E}">
        <p14:creationId xmlns="" xmlns:p14="http://schemas.microsoft.com/office/powerpoint/2010/main" val="115268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0"/>
            <a:ext cx="5392615"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89785" y="1600200"/>
            <a:ext cx="5392615"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5">
            <a:extLst>
              <a:ext uri="{FF2B5EF4-FFF2-40B4-BE49-F238E27FC236}">
                <a16:creationId xmlns="" xmlns:a16="http://schemas.microsoft.com/office/drawing/2014/main" id="{C4F3F46C-7C6E-4EF3-85F8-5BA4D427AE79}"/>
              </a:ext>
            </a:extLst>
          </p:cNvPr>
          <p:cNvSpPr>
            <a:spLocks noGrp="1"/>
          </p:cNvSpPr>
          <p:nvPr>
            <p:ph type="sldNum" sz="quarter" idx="10"/>
          </p:nvPr>
        </p:nvSpPr>
        <p:spPr/>
        <p:txBody>
          <a:bodyPr/>
          <a:lstStyle>
            <a:lvl1pPr>
              <a:defRPr/>
            </a:lvl1pPr>
          </a:lstStyle>
          <a:p>
            <a:pPr>
              <a:defRPr/>
            </a:pPr>
            <a:fld id="{216859C8-57D8-4FBE-91DF-AB7F7CEEFF8C}" type="slidenum">
              <a:rPr lang="en-US" altLang="pt-PT"/>
              <a:pPr>
                <a:defRPr/>
              </a:pPr>
              <a:t>‹nº›</a:t>
            </a:fld>
            <a:endParaRPr lang="en-US" altLang="pt-PT"/>
          </a:p>
        </p:txBody>
      </p:sp>
    </p:spTree>
    <p:extLst>
      <p:ext uri="{BB962C8B-B14F-4D97-AF65-F5344CB8AC3E}">
        <p14:creationId xmlns="" xmlns:p14="http://schemas.microsoft.com/office/powerpoint/2010/main" val="384354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5">
            <a:extLst>
              <a:ext uri="{FF2B5EF4-FFF2-40B4-BE49-F238E27FC236}">
                <a16:creationId xmlns="" xmlns:a16="http://schemas.microsoft.com/office/drawing/2014/main" id="{2661ACF4-0684-47C1-B5CC-B949EF34F82D}"/>
              </a:ext>
            </a:extLst>
          </p:cNvPr>
          <p:cNvSpPr>
            <a:spLocks noGrp="1"/>
          </p:cNvSpPr>
          <p:nvPr>
            <p:ph type="sldNum" sz="quarter" idx="10"/>
          </p:nvPr>
        </p:nvSpPr>
        <p:spPr/>
        <p:txBody>
          <a:bodyPr/>
          <a:lstStyle>
            <a:lvl1pPr>
              <a:defRPr/>
            </a:lvl1pPr>
          </a:lstStyle>
          <a:p>
            <a:pPr>
              <a:defRPr/>
            </a:pPr>
            <a:fld id="{AD51DA4B-22EF-4EC9-B2DD-1576C74F0F70}" type="slidenum">
              <a:rPr lang="en-US" altLang="pt-PT"/>
              <a:pPr>
                <a:defRPr/>
              </a:pPr>
              <a:t>‹nº›</a:t>
            </a:fld>
            <a:endParaRPr lang="en-US" altLang="pt-PT"/>
          </a:p>
        </p:txBody>
      </p:sp>
    </p:spTree>
    <p:extLst>
      <p:ext uri="{BB962C8B-B14F-4D97-AF65-F5344CB8AC3E}">
        <p14:creationId xmlns="" xmlns:p14="http://schemas.microsoft.com/office/powerpoint/2010/main" val="122925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5">
            <a:extLst>
              <a:ext uri="{FF2B5EF4-FFF2-40B4-BE49-F238E27FC236}">
                <a16:creationId xmlns="" xmlns:a16="http://schemas.microsoft.com/office/drawing/2014/main" id="{841496B6-DFCC-46D7-9B2B-EEB6C9DBEA40}"/>
              </a:ext>
            </a:extLst>
          </p:cNvPr>
          <p:cNvSpPr>
            <a:spLocks noGrp="1"/>
          </p:cNvSpPr>
          <p:nvPr>
            <p:ph type="sldNum" sz="quarter" idx="10"/>
          </p:nvPr>
        </p:nvSpPr>
        <p:spPr/>
        <p:txBody>
          <a:bodyPr/>
          <a:lstStyle>
            <a:lvl1pPr>
              <a:defRPr/>
            </a:lvl1pPr>
          </a:lstStyle>
          <a:p>
            <a:pPr>
              <a:defRPr/>
            </a:pPr>
            <a:fld id="{59BCAF59-34C9-401B-A4EC-3D738EF10069}" type="slidenum">
              <a:rPr lang="en-US" altLang="pt-PT"/>
              <a:pPr>
                <a:defRPr/>
              </a:pPr>
              <a:t>‹nº›</a:t>
            </a:fld>
            <a:endParaRPr lang="en-US" altLang="pt-PT"/>
          </a:p>
        </p:txBody>
      </p:sp>
    </p:spTree>
    <p:extLst>
      <p:ext uri="{BB962C8B-B14F-4D97-AF65-F5344CB8AC3E}">
        <p14:creationId xmlns="" xmlns:p14="http://schemas.microsoft.com/office/powerpoint/2010/main" val="399234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50CFA528-B0E8-471C-9A47-B1E8501CBF95}"/>
              </a:ext>
            </a:extLst>
          </p:cNvPr>
          <p:cNvSpPr>
            <a:spLocks noGrp="1"/>
          </p:cNvSpPr>
          <p:nvPr>
            <p:ph type="sldNum" sz="quarter" idx="10"/>
          </p:nvPr>
        </p:nvSpPr>
        <p:spPr/>
        <p:txBody>
          <a:bodyPr/>
          <a:lstStyle>
            <a:lvl1pPr>
              <a:defRPr/>
            </a:lvl1pPr>
          </a:lstStyle>
          <a:p>
            <a:pPr>
              <a:defRPr/>
            </a:pPr>
            <a:fld id="{506AE4A5-5EAD-4609-B087-958C2BA6D0D4}" type="slidenum">
              <a:rPr lang="en-US" altLang="pt-PT"/>
              <a:pPr>
                <a:defRPr/>
              </a:pPr>
              <a:t>‹nº›</a:t>
            </a:fld>
            <a:endParaRPr lang="en-US" altLang="pt-PT"/>
          </a:p>
        </p:txBody>
      </p:sp>
    </p:spTree>
    <p:extLst>
      <p:ext uri="{BB962C8B-B14F-4D97-AF65-F5344CB8AC3E}">
        <p14:creationId xmlns="" xmlns:p14="http://schemas.microsoft.com/office/powerpoint/2010/main" val="375579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 xmlns:a16="http://schemas.microsoft.com/office/drawing/2014/main" id="{51117087-0FFB-4A70-873F-1A855F40B672}"/>
              </a:ext>
            </a:extLst>
          </p:cNvPr>
          <p:cNvSpPr>
            <a:spLocks noGrp="1"/>
          </p:cNvSpPr>
          <p:nvPr>
            <p:ph type="sldNum" sz="quarter" idx="10"/>
          </p:nvPr>
        </p:nvSpPr>
        <p:spPr/>
        <p:txBody>
          <a:bodyPr/>
          <a:lstStyle>
            <a:lvl1pPr>
              <a:defRPr/>
            </a:lvl1pPr>
          </a:lstStyle>
          <a:p>
            <a:pPr>
              <a:defRPr/>
            </a:pPr>
            <a:fld id="{78245056-27E1-4414-9C4F-EF7407CA4453}" type="slidenum">
              <a:rPr lang="en-US" altLang="pt-PT"/>
              <a:pPr>
                <a:defRPr/>
              </a:pPr>
              <a:t>‹nº›</a:t>
            </a:fld>
            <a:endParaRPr lang="en-US" altLang="pt-PT"/>
          </a:p>
        </p:txBody>
      </p:sp>
    </p:spTree>
    <p:extLst>
      <p:ext uri="{BB962C8B-B14F-4D97-AF65-F5344CB8AC3E}">
        <p14:creationId xmlns="" xmlns:p14="http://schemas.microsoft.com/office/powerpoint/2010/main" val="190712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sym typeface="Calibri" pitchFamily="34" charset="0"/>
            </a:endParaRPr>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 xmlns:a16="http://schemas.microsoft.com/office/drawing/2014/main" id="{98DB0487-4974-4848-9EE6-A9FF0CDC10BE}"/>
              </a:ext>
            </a:extLst>
          </p:cNvPr>
          <p:cNvSpPr>
            <a:spLocks noGrp="1"/>
          </p:cNvSpPr>
          <p:nvPr>
            <p:ph type="sldNum" sz="quarter" idx="10"/>
          </p:nvPr>
        </p:nvSpPr>
        <p:spPr/>
        <p:txBody>
          <a:bodyPr/>
          <a:lstStyle>
            <a:lvl1pPr>
              <a:defRPr/>
            </a:lvl1pPr>
          </a:lstStyle>
          <a:p>
            <a:pPr>
              <a:defRPr/>
            </a:pPr>
            <a:fld id="{53086705-C4F9-41D0-AAFA-465BD58ED948}" type="slidenum">
              <a:rPr lang="en-US" altLang="pt-PT"/>
              <a:pPr>
                <a:defRPr/>
              </a:pPr>
              <a:t>‹nº›</a:t>
            </a:fld>
            <a:endParaRPr lang="en-US" altLang="pt-PT"/>
          </a:p>
        </p:txBody>
      </p:sp>
    </p:spTree>
    <p:extLst>
      <p:ext uri="{BB962C8B-B14F-4D97-AF65-F5344CB8AC3E}">
        <p14:creationId xmlns="" xmlns:p14="http://schemas.microsoft.com/office/powerpoint/2010/main" val="164971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 xmlns:a16="http://schemas.microsoft.com/office/drawing/2014/main" id="{851E7907-86BA-4731-B177-B68E819AA0CC}"/>
              </a:ext>
            </a:extLst>
          </p:cNvPr>
          <p:cNvSpPr>
            <a:spLocks/>
          </p:cNvSpPr>
          <p:nvPr/>
        </p:nvSpPr>
        <p:spPr bwMode="auto">
          <a:xfrm>
            <a:off x="333375" y="115888"/>
            <a:ext cx="10902950" cy="433387"/>
          </a:xfrm>
          <a:prstGeom prst="rect">
            <a:avLst/>
          </a:prstGeom>
          <a:solidFill>
            <a:srgbClr val="00B050"/>
          </a:solidFill>
          <a:ln>
            <a:noFill/>
          </a:ln>
        </p:spPr>
        <p:txBody>
          <a:bodyPr lIns="45720" rIns="45720" anchor="ctr"/>
          <a:lstStyle>
            <a:lvl1pPr defTabSz="989013">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89013">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89013">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89013">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89013">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89013"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89013"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89013"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89013"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defRPr/>
            </a:pPr>
            <a:endParaRPr lang="pt-PT" altLang="pt-PT" sz="1900">
              <a:solidFill>
                <a:srgbClr val="FFFFFF"/>
              </a:solidFill>
            </a:endParaRPr>
          </a:p>
        </p:txBody>
      </p:sp>
      <p:pic>
        <p:nvPicPr>
          <p:cNvPr id="2051" name="Picture 2" descr="image.pdf">
            <a:extLst>
              <a:ext uri="{FF2B5EF4-FFF2-40B4-BE49-F238E27FC236}">
                <a16:creationId xmlns="" xmlns:a16="http://schemas.microsoft.com/office/drawing/2014/main" id="{8707555E-DC37-4A9A-BD90-D99B6D445098}"/>
              </a:ext>
            </a:extLst>
          </p:cNvPr>
          <p:cNvPicPr>
            <a:picLocks noChangeAspect="1"/>
          </p:cNvPicPr>
          <p:nvPr/>
        </p:nvPicPr>
        <p:blipFill>
          <a:blip r:embed="rId14">
            <a:extLst>
              <a:ext uri="{28A0092B-C50C-407E-A947-70E740481C1C}">
                <a14:useLocalDpi xmlns="" xmlns:a14="http://schemas.microsoft.com/office/drawing/2010/main" val="0"/>
              </a:ext>
            </a:extLst>
          </a:blip>
          <a:srcRect/>
          <a:stretch>
            <a:fillRect/>
          </a:stretch>
        </p:blipFill>
        <p:spPr bwMode="auto">
          <a:xfrm>
            <a:off x="11237913" y="117475"/>
            <a:ext cx="617537"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2" name="Rectangle 3">
            <a:extLst>
              <a:ext uri="{FF2B5EF4-FFF2-40B4-BE49-F238E27FC236}">
                <a16:creationId xmlns="" xmlns:a16="http://schemas.microsoft.com/office/drawing/2014/main" id="{21E12D70-0942-43D5-A92D-5198EE2A00FF}"/>
              </a:ext>
            </a:extLst>
          </p:cNvPr>
          <p:cNvSpPr>
            <a:spLocks noGrp="1"/>
          </p:cNvSpPr>
          <p:nvPr>
            <p:ph type="title"/>
          </p:nvPr>
        </p:nvSpPr>
        <p:spPr bwMode="auto">
          <a:xfrm>
            <a:off x="609600" y="90488"/>
            <a:ext cx="10972800" cy="150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pt-PT">
                <a:sym typeface="Calibri Light" panose="020F0302020204030204" pitchFamily="34" charset="0"/>
              </a:rPr>
              <a:t>Click to edit Master title style</a:t>
            </a:r>
          </a:p>
        </p:txBody>
      </p:sp>
      <p:sp>
        <p:nvSpPr>
          <p:cNvPr id="2053" name="Rectangle 4">
            <a:extLst>
              <a:ext uri="{FF2B5EF4-FFF2-40B4-BE49-F238E27FC236}">
                <a16:creationId xmlns="" xmlns:a16="http://schemas.microsoft.com/office/drawing/2014/main" id="{034B13E9-6B1B-41E4-BA2E-A22BC38D09C4}"/>
              </a:ext>
            </a:extLst>
          </p:cNvPr>
          <p:cNvSpPr>
            <a:spLocks noGrp="1"/>
          </p:cNvSpPr>
          <p:nvPr>
            <p:ph type="body" idx="1"/>
          </p:nvPr>
        </p:nvSpPr>
        <p:spPr bwMode="auto">
          <a:xfrm>
            <a:off x="609600" y="1600200"/>
            <a:ext cx="109728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pt-PT">
                <a:sym typeface="Calibri" panose="020F0502020204030204" pitchFamily="34" charset="0"/>
              </a:rPr>
              <a:t>Click to edit Master text styles</a:t>
            </a:r>
          </a:p>
          <a:p>
            <a:pPr lvl="1"/>
            <a:r>
              <a:rPr lang="en-US" altLang="pt-PT">
                <a:sym typeface="Calibri" panose="020F0502020204030204" pitchFamily="34" charset="0"/>
              </a:rPr>
              <a:t>Second level</a:t>
            </a:r>
          </a:p>
          <a:p>
            <a:pPr lvl="2"/>
            <a:r>
              <a:rPr lang="en-US" altLang="pt-PT">
                <a:sym typeface="Calibri" panose="020F0502020204030204" pitchFamily="34" charset="0"/>
              </a:rPr>
              <a:t>Third level</a:t>
            </a:r>
          </a:p>
          <a:p>
            <a:pPr lvl="3"/>
            <a:r>
              <a:rPr lang="en-US" altLang="pt-PT">
                <a:sym typeface="Calibri" panose="020F0502020204030204" pitchFamily="34" charset="0"/>
              </a:rPr>
              <a:t>Fourth level</a:t>
            </a:r>
          </a:p>
          <a:p>
            <a:pPr lvl="4"/>
            <a:r>
              <a:rPr lang="en-US" altLang="pt-PT">
                <a:sym typeface="Calibri" panose="020F0502020204030204" pitchFamily="34" charset="0"/>
              </a:rPr>
              <a:t>Fifth level</a:t>
            </a:r>
          </a:p>
        </p:txBody>
      </p:sp>
      <p:sp>
        <p:nvSpPr>
          <p:cNvPr id="2" name="Rectangle 5">
            <a:extLst>
              <a:ext uri="{FF2B5EF4-FFF2-40B4-BE49-F238E27FC236}">
                <a16:creationId xmlns="" xmlns:a16="http://schemas.microsoft.com/office/drawing/2014/main" id="{D841DE24-3F53-48F7-8DF3-42D6B29C3340}"/>
              </a:ext>
            </a:extLst>
          </p:cNvPr>
          <p:cNvSpPr>
            <a:spLocks noGrp="1"/>
          </p:cNvSpPr>
          <p:nvPr>
            <p:ph type="sldNum" sz="quarter" idx="2"/>
          </p:nvPr>
        </p:nvSpPr>
        <p:spPr bwMode="auto">
          <a:xfrm>
            <a:off x="8399463" y="6215063"/>
            <a:ext cx="338137" cy="265112"/>
          </a:xfrm>
          <a:prstGeom prst="rect">
            <a:avLst/>
          </a:prstGeom>
          <a:noFill/>
          <a:ln w="12700" cap="flat" cmpd="sng">
            <a:noFill/>
            <a:prstDash val="solid"/>
            <a:miter lim="400000"/>
            <a:headEnd type="none" w="med" len="med"/>
            <a:tailEnd type="none" w="med" len="med"/>
          </a:ln>
          <a:effectLst/>
        </p:spPr>
        <p:txBody>
          <a:bodyPr vert="horz" wrap="none" lIns="45720" tIns="45720" rIns="45720" bIns="45720" numCol="1" anchor="ctr" anchorCtr="0" compatLnSpc="1">
            <a:prstTxWarp prst="textNoShape">
              <a:avLst/>
            </a:prstTxWarp>
          </a:bodyPr>
          <a:lstStyle>
            <a:lvl1pPr algn="r" eaLnBrk="1">
              <a:defRPr sz="1200">
                <a:solidFill>
                  <a:srgbClr val="000000"/>
                </a:solidFill>
                <a:cs typeface="Arial" panose="020B0604020202020204" pitchFamily="34" charset="0"/>
                <a:sym typeface="Arial" panose="020B0604020202020204" pitchFamily="34" charset="0"/>
              </a:defRPr>
            </a:lvl1pPr>
          </a:lstStyle>
          <a:p>
            <a:pPr>
              <a:defRPr/>
            </a:pPr>
            <a:fld id="{3332F717-24CC-45A8-AD2E-1AD0DB375E47}" type="slidenum">
              <a:rPr lang="en-US" altLang="pt-PT"/>
              <a:pPr>
                <a:defRPr/>
              </a:pPr>
              <a:t>‹nº›</a:t>
            </a:fld>
            <a:endParaRPr lang="en-US" altLang="pt-PT"/>
          </a:p>
        </p:txBody>
      </p:sp>
    </p:spTree>
  </p:cSld>
  <p:clrMap bg1="lt1" tx1="dk1" bg2="lt2" tx2="dk2" accent1="accent1" accent2="accent2" accent3="accent3" accent4="accent4" accent5="accent5" accent6="accent6" hlink="hlink" folHlink="folHlink"/>
  <p:sldLayoutIdLst>
    <p:sldLayoutId id="2147494285" r:id="rId1"/>
    <p:sldLayoutId id="2147494286" r:id="rId2"/>
    <p:sldLayoutId id="2147494287" r:id="rId3"/>
    <p:sldLayoutId id="2147494288" r:id="rId4"/>
    <p:sldLayoutId id="2147494289" r:id="rId5"/>
    <p:sldLayoutId id="2147494290" r:id="rId6"/>
    <p:sldLayoutId id="2147494291" r:id="rId7"/>
    <p:sldLayoutId id="2147494292" r:id="rId8"/>
    <p:sldLayoutId id="2147494293" r:id="rId9"/>
    <p:sldLayoutId id="2147494294" r:id="rId10"/>
    <p:sldLayoutId id="2147494295" r:id="rId11"/>
    <p:sldLayoutId id="2147494298" r:id="rId12"/>
  </p:sldLayoutIdLst>
  <p:txStyles>
    <p:titleStyle>
      <a:lvl1pPr algn="l" rtl="0" eaLnBrk="0" fontAlgn="base" hangingPunct="0">
        <a:lnSpc>
          <a:spcPct val="90000"/>
        </a:lnSpc>
        <a:spcBef>
          <a:spcPct val="0"/>
        </a:spcBef>
        <a:spcAft>
          <a:spcPct val="0"/>
        </a:spcAft>
        <a:defRPr sz="44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6pPr>
      <a:lvl7pPr marL="9144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7pPr>
      <a:lvl8pPr marL="13716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8pPr>
      <a:lvl9pPr marL="18288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ea typeface="+mn-ea"/>
          <a:cs typeface="+mn-cs"/>
          <a:sym typeface="Calibri" panose="020F0502020204030204" pitchFamily="34" charset="0"/>
        </a:defRPr>
      </a:lvl1pPr>
      <a:lvl2pPr marL="22509163" indent="-22051963"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ea typeface="+mn-ea"/>
          <a:cs typeface="+mn-cs"/>
          <a:sym typeface="Calibri" panose="020F0502020204030204" pitchFamily="34" charset="0"/>
        </a:defRPr>
      </a:lvl2pPr>
      <a:lvl3pPr marL="27265313" indent="-26350913"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ea typeface="+mn-ea"/>
          <a:cs typeface="+mn-cs"/>
          <a:sym typeface="Calibri" panose="020F0502020204030204" pitchFamily="34" charset="0"/>
        </a:defRPr>
      </a:lvl3pPr>
      <a:lvl4pPr marL="30772100" indent="-294005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ea typeface="+mn-ea"/>
          <a:cs typeface="+mn-cs"/>
          <a:sym typeface="Calibri" panose="020F0502020204030204" pitchFamily="34" charset="0"/>
        </a:defRPr>
      </a:lvl4pPr>
      <a:lvl5pPr marL="31229300" indent="-294005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ea typeface="+mn-ea"/>
          <a:cs typeface="+mn-cs"/>
          <a:sym typeface="Calibri" panose="020F0502020204030204" pitchFamily="34" charset="0"/>
        </a:defRPr>
      </a:lvl5pPr>
      <a:lvl6pPr marL="31686500" indent="-294005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Calibri" pitchFamily="34" charset="0"/>
        </a:defRPr>
      </a:lvl6pPr>
      <a:lvl7pPr marL="32143700" indent="-294005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Calibri" pitchFamily="34" charset="0"/>
        </a:defRPr>
      </a:lvl7pPr>
      <a:lvl8pPr marL="32600900" indent="-294005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Calibri" pitchFamily="34" charset="0"/>
        </a:defRPr>
      </a:lvl8pPr>
      <a:lvl9pPr marL="33058100" indent="-294005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w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239000" y="6135688"/>
            <a:ext cx="4419600" cy="368300"/>
          </a:xfrm>
          <a:prstGeom prst="rect">
            <a:avLst/>
          </a:prstGeom>
          <a:solidFill>
            <a:srgbClr val="FF0000"/>
          </a:solidFill>
          <a:ln w="9525">
            <a:noFill/>
            <a:miter lim="800000"/>
            <a:headEnd/>
            <a:tailEnd/>
          </a:ln>
        </p:spPr>
        <p:txBody>
          <a:bodyPr lIns="49528" tIns="49528" rIns="49528" bIns="49528" anchor="ctr">
            <a:spAutoFit/>
          </a:bodyPr>
          <a:lstStyle/>
          <a:p>
            <a:pPr algn="ctr" eaLnBrk="1">
              <a:lnSpc>
                <a:spcPct val="120000"/>
              </a:lnSpc>
            </a:pPr>
            <a:r>
              <a:rPr lang="en-ZA" altLang="pt-PT" b="1" dirty="0">
                <a:cs typeface="Arial" charset="0"/>
              </a:rPr>
              <a:t>Maputo </a:t>
            </a:r>
            <a:r>
              <a:rPr lang="en-ZA" altLang="pt-PT" b="1" dirty="0" smtClean="0">
                <a:cs typeface="Arial" charset="0"/>
              </a:rPr>
              <a:t>06 </a:t>
            </a:r>
            <a:r>
              <a:rPr lang="en-ZA" altLang="pt-PT" b="1" dirty="0">
                <a:cs typeface="Arial" charset="0"/>
              </a:rPr>
              <a:t>de </a:t>
            </a:r>
            <a:r>
              <a:rPr lang="pt-PT" altLang="pt-PT" b="1" dirty="0" smtClean="0">
                <a:solidFill>
                  <a:srgbClr val="FFFFFF"/>
                </a:solidFill>
                <a:ea typeface="Batang" pitchFamily="18" charset="-127"/>
                <a:cs typeface="Arial" charset="0"/>
                <a:sym typeface="Batang" pitchFamily="18" charset="-127"/>
              </a:rPr>
              <a:t>Abril</a:t>
            </a:r>
            <a:r>
              <a:rPr lang="pt-PT" altLang="pt-PT" b="1" dirty="0" smtClean="0">
                <a:solidFill>
                  <a:srgbClr val="FFFFFF"/>
                </a:solidFill>
                <a:ea typeface="Batang" pitchFamily="18" charset="-127"/>
                <a:sym typeface="Batang" pitchFamily="18" charset="-127"/>
              </a:rPr>
              <a:t> </a:t>
            </a:r>
            <a:r>
              <a:rPr lang="pt-PT" altLang="en-US" b="1" dirty="0">
                <a:solidFill>
                  <a:srgbClr val="FFFFFF"/>
                </a:solidFill>
                <a:ea typeface="Batang" pitchFamily="18" charset="-127"/>
                <a:sym typeface="Batang" pitchFamily="18" charset="-127"/>
              </a:rPr>
              <a:t>de </a:t>
            </a:r>
            <a:r>
              <a:rPr lang="pt-PT" altLang="en-US" b="1" dirty="0" smtClean="0">
                <a:solidFill>
                  <a:srgbClr val="FFFFFF"/>
                </a:solidFill>
                <a:ea typeface="Batang" pitchFamily="18" charset="-127"/>
                <a:sym typeface="Batang" pitchFamily="18" charset="-127"/>
              </a:rPr>
              <a:t>2023</a:t>
            </a:r>
            <a:endParaRPr lang="pt-PT" altLang="en-US" b="1" dirty="0">
              <a:solidFill>
                <a:srgbClr val="FFFFFF"/>
              </a:solidFill>
              <a:ea typeface="Batang" pitchFamily="18" charset="-127"/>
              <a:sym typeface="Batang" pitchFamily="18" charset="-127"/>
            </a:endParaRPr>
          </a:p>
        </p:txBody>
      </p:sp>
      <p:sp>
        <p:nvSpPr>
          <p:cNvPr id="18435" name="Title 3"/>
          <p:cNvSpPr>
            <a:spLocks noGrp="1"/>
          </p:cNvSpPr>
          <p:nvPr>
            <p:ph type="title"/>
          </p:nvPr>
        </p:nvSpPr>
        <p:spPr bwMode="auto">
          <a:xfrm>
            <a:off x="838200" y="2971800"/>
            <a:ext cx="10591800" cy="1676400"/>
          </a:xfrm>
        </p:spPr>
        <p:txBody>
          <a:bodyPr vert="horz" wrap="square" lIns="91440" tIns="45720" rIns="91440" bIns="45720" numCol="1" anchor="ctr" anchorCtr="1" compatLnSpc="1">
            <a:prstTxWarp prst="textNoShape">
              <a:avLst/>
            </a:prstTxWarp>
          </a:bodyPr>
          <a:lstStyle/>
          <a:p>
            <a:pPr algn="ctr">
              <a:defRPr/>
            </a:pPr>
            <a:r>
              <a:rPr lang="pt-PT" sz="3200" b="1" dirty="0" smtClean="0">
                <a:solidFill>
                  <a:schemeClr val="bg1"/>
                </a:solidFill>
                <a:latin typeface="Arial Narrow"/>
                <a:ea typeface="MS Mincho"/>
                <a:cs typeface="Arial"/>
              </a:rPr>
              <a:t>IMPACTO DE CALMIDADES E DESATRES NATURAIS EM MO</a:t>
            </a:r>
            <a:r>
              <a:rPr lang="en-US" sz="3200" b="1" dirty="0" smtClean="0">
                <a:solidFill>
                  <a:schemeClr val="bg1"/>
                </a:solidFill>
                <a:latin typeface="Arial Narrow"/>
                <a:ea typeface="MS Mincho"/>
                <a:cs typeface="Arial" charset="0"/>
              </a:rPr>
              <a:t>ÇA</a:t>
            </a:r>
            <a:r>
              <a:rPr lang="pt-PT" sz="3200" b="1" dirty="0" smtClean="0">
                <a:solidFill>
                  <a:schemeClr val="bg1"/>
                </a:solidFill>
                <a:latin typeface="Arial Narrow"/>
                <a:ea typeface="MS Mincho"/>
                <a:cs typeface="Arial"/>
              </a:rPr>
              <a:t>MBIQUE  1980-2003</a:t>
            </a:r>
            <a:endParaRPr lang="pt-PT" alt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436" name="TextBox 1"/>
          <p:cNvSpPr txBox="1">
            <a:spLocks noChangeArrowheads="1"/>
          </p:cNvSpPr>
          <p:nvPr/>
        </p:nvSpPr>
        <p:spPr bwMode="auto">
          <a:xfrm>
            <a:off x="228600" y="5486400"/>
            <a:ext cx="3124200" cy="338138"/>
          </a:xfrm>
          <a:prstGeom prst="rect">
            <a:avLst/>
          </a:prstGeom>
          <a:noFill/>
          <a:ln w="9525">
            <a:noFill/>
            <a:miter lim="800000"/>
            <a:headEnd/>
            <a:tailEnd/>
          </a:ln>
        </p:spPr>
        <p:txBody>
          <a:bodyPr>
            <a:spAutoFit/>
          </a:bodyPr>
          <a:lstStyle/>
          <a:p>
            <a:endParaRPr lang="en-ZA" altLang="pt-PT" b="1" i="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up)">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81000" y="1371600"/>
            <a:ext cx="6972635" cy="4191000"/>
          </a:xfrm>
          <a:prstGeom prst="rect">
            <a:avLst/>
          </a:prstGeom>
        </p:spPr>
      </p:pic>
      <p:pic>
        <p:nvPicPr>
          <p:cNvPr id="6" name="Picture 2">
            <a:extLst>
              <a:ext uri="{FF2B5EF4-FFF2-40B4-BE49-F238E27FC236}">
                <a16:creationId xmlns="" xmlns:a16="http://schemas.microsoft.com/office/drawing/2014/main" id="{A881384D-F2BA-4316-8325-1F8195074ABF}"/>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36325" y="86380"/>
            <a:ext cx="6334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
          <p:cNvSpPr txBox="1">
            <a:spLocks/>
          </p:cNvSpPr>
          <p:nvPr/>
        </p:nvSpPr>
        <p:spPr>
          <a:xfrm>
            <a:off x="296862" y="116658"/>
            <a:ext cx="10942638" cy="433387"/>
          </a:xfrm>
          <a:prstGeom prst="rect">
            <a:avLst/>
          </a:prstGeom>
          <a:solidFill>
            <a:srgbClr val="FF0000"/>
          </a:solidFill>
        </p:spPr>
        <p:txBody>
          <a:bodyPr>
            <a:normAutofit fontScale="75000" lnSpcReduction="20000"/>
          </a:bodyPr>
          <a:lstStyle>
            <a:lvl1pPr algn="l" rtl="0" eaLnBrk="0" fontAlgn="base" hangingPunct="0">
              <a:lnSpc>
                <a:spcPct val="90000"/>
              </a:lnSpc>
              <a:spcBef>
                <a:spcPct val="0"/>
              </a:spcBef>
              <a:spcAft>
                <a:spcPct val="0"/>
              </a:spcAft>
              <a:defRPr sz="44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6pPr>
            <a:lvl7pPr marL="9144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7pPr>
            <a:lvl8pPr marL="13716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8pPr>
            <a:lvl9pPr marL="18288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9pPr>
          </a:lstStyle>
          <a:p>
            <a:pPr defTabSz="592138" eaLnBrk="1">
              <a:lnSpc>
                <a:spcPct val="100000"/>
              </a:lnSpc>
            </a:pPr>
            <a:r>
              <a:rPr lang="en-US" altLang="pt-PT" sz="2800" b="1" kern="0" dirty="0" smtClean="0">
                <a:solidFill>
                  <a:srgbClr val="FFFFFF"/>
                </a:solidFill>
                <a:latin typeface="Times New Roman" pitchFamily="18" charset="0"/>
                <a:ea typeface="Batang" pitchFamily="18" charset="-127"/>
                <a:cs typeface="Times New Roman" pitchFamily="18" charset="0"/>
                <a:sym typeface="Batang" pitchFamily="18" charset="-127"/>
              </a:rPr>
              <a:t> </a:t>
            </a:r>
            <a:r>
              <a:rPr lang="pt-BR" altLang="pt-PT" sz="3400" b="1" kern="0" dirty="0" smtClean="0">
                <a:solidFill>
                  <a:srgbClr val="FFFFFF"/>
                </a:solidFill>
                <a:latin typeface="Times New Roman" pitchFamily="18" charset="0"/>
                <a:ea typeface="Batang" pitchFamily="18" charset="-127"/>
                <a:cs typeface="Times New Roman" pitchFamily="18" charset="0"/>
                <a:sym typeface="Batang" pitchFamily="18" charset="-127"/>
              </a:rPr>
              <a:t>ANALISE DO IMPACTOS HUMANOS DOS CICLONES (1980/2022</a:t>
            </a:r>
            <a:r>
              <a:rPr lang="pt-BR" altLang="pt-PT" sz="3400" b="1" kern="0" dirty="0">
                <a:solidFill>
                  <a:srgbClr val="FFFFFF"/>
                </a:solidFill>
                <a:latin typeface="Times New Roman" pitchFamily="18" charset="0"/>
                <a:ea typeface="Batang" pitchFamily="18" charset="-127"/>
                <a:cs typeface="Times New Roman" pitchFamily="18" charset="0"/>
                <a:sym typeface="Batang" pitchFamily="18" charset="-127"/>
              </a:rPr>
              <a:t>)</a:t>
            </a:r>
          </a:p>
        </p:txBody>
      </p:sp>
      <p:sp>
        <p:nvSpPr>
          <p:cNvPr id="8" name="Retângulo 1"/>
          <p:cNvSpPr/>
          <p:nvPr/>
        </p:nvSpPr>
        <p:spPr>
          <a:xfrm>
            <a:off x="7467600" y="927943"/>
            <a:ext cx="4402138" cy="5078313"/>
          </a:xfrm>
          <a:prstGeom prst="rect">
            <a:avLst/>
          </a:prstGeom>
        </p:spPr>
        <p:txBody>
          <a:bodyPr wrap="square">
            <a:spAutoFit/>
          </a:bodyPr>
          <a:lstStyle/>
          <a:p>
            <a:pPr algn="just">
              <a:lnSpc>
                <a:spcPct val="150000"/>
              </a:lnSpc>
            </a:pPr>
            <a:r>
              <a:rPr lang="pt-BR" sz="1800" dirty="0">
                <a:solidFill>
                  <a:schemeClr val="tx1"/>
                </a:solidFill>
                <a:latin typeface="Times New Roman" panose="02020603050405020304" pitchFamily="18" charset="0"/>
                <a:cs typeface="Times New Roman" panose="02020603050405020304" pitchFamily="18" charset="0"/>
              </a:rPr>
              <a:t>O gráfico </a:t>
            </a:r>
            <a:r>
              <a:rPr lang="pt-BR" sz="1800" dirty="0" smtClean="0">
                <a:solidFill>
                  <a:schemeClr val="tx1"/>
                </a:solidFill>
                <a:latin typeface="Times New Roman" panose="02020603050405020304" pitchFamily="18" charset="0"/>
                <a:cs typeface="Times New Roman" panose="02020603050405020304" pitchFamily="18" charset="0"/>
              </a:rPr>
              <a:t>ao lado </a:t>
            </a:r>
            <a:r>
              <a:rPr lang="pt-BR" sz="1800" dirty="0">
                <a:solidFill>
                  <a:schemeClr val="tx1"/>
                </a:solidFill>
                <a:latin typeface="Times New Roman" panose="02020603050405020304" pitchFamily="18" charset="0"/>
                <a:cs typeface="Times New Roman" panose="02020603050405020304" pitchFamily="18" charset="0"/>
              </a:rPr>
              <a:t>sugere que a dispersão do </a:t>
            </a:r>
            <a:r>
              <a:rPr lang="pt-BR" sz="1800" dirty="0" smtClean="0">
                <a:solidFill>
                  <a:schemeClr val="tx1"/>
                </a:solidFill>
                <a:latin typeface="Times New Roman" panose="02020603050405020304" pitchFamily="18" charset="0"/>
                <a:cs typeface="Times New Roman" panose="02020603050405020304" pitchFamily="18" charset="0"/>
              </a:rPr>
              <a:t>número </a:t>
            </a:r>
            <a:r>
              <a:rPr lang="pt-BR" sz="1800" dirty="0">
                <a:solidFill>
                  <a:schemeClr val="tx1"/>
                </a:solidFill>
                <a:latin typeface="Times New Roman" panose="02020603050405020304" pitchFamily="18" charset="0"/>
                <a:cs typeface="Times New Roman" panose="02020603050405020304" pitchFamily="18" charset="0"/>
              </a:rPr>
              <a:t>de pessoas </a:t>
            </a:r>
            <a:r>
              <a:rPr lang="pt-BR" sz="1800" dirty="0" smtClean="0">
                <a:solidFill>
                  <a:schemeClr val="tx1"/>
                </a:solidFill>
                <a:latin typeface="Times New Roman" panose="02020603050405020304" pitchFamily="18" charset="0"/>
                <a:cs typeface="Times New Roman" panose="02020603050405020304" pitchFamily="18" charset="0"/>
              </a:rPr>
              <a:t>afetadas, </a:t>
            </a:r>
            <a:r>
              <a:rPr lang="pt-BR" sz="1800" dirty="0">
                <a:solidFill>
                  <a:schemeClr val="tx1"/>
                </a:solidFill>
                <a:latin typeface="Times New Roman" panose="02020603050405020304" pitchFamily="18" charset="0"/>
                <a:cs typeface="Times New Roman" panose="02020603050405020304" pitchFamily="18" charset="0"/>
              </a:rPr>
              <a:t>vai aumentando ao longo das décadas, </a:t>
            </a:r>
            <a:r>
              <a:rPr lang="pt-BR" sz="1800" dirty="0" smtClean="0">
                <a:solidFill>
                  <a:schemeClr val="tx1"/>
                </a:solidFill>
                <a:latin typeface="Times New Roman" panose="02020603050405020304" pitchFamily="18" charset="0"/>
                <a:cs typeface="Times New Roman" panose="02020603050405020304" pitchFamily="18" charset="0"/>
              </a:rPr>
              <a:t>partindo de </a:t>
            </a:r>
            <a:r>
              <a:rPr lang="pt-BR" sz="1800" dirty="0">
                <a:solidFill>
                  <a:schemeClr val="tx1"/>
                </a:solidFill>
                <a:latin typeface="Times New Roman" panose="02020603050405020304" pitchFamily="18" charset="0"/>
                <a:cs typeface="Times New Roman" panose="02020603050405020304" pitchFamily="18" charset="0"/>
              </a:rPr>
              <a:t>uma </a:t>
            </a:r>
            <a:r>
              <a:rPr lang="pt-BR" sz="1800" dirty="0" smtClean="0">
                <a:solidFill>
                  <a:schemeClr val="tx1"/>
                </a:solidFill>
                <a:latin typeface="Times New Roman" panose="02020603050405020304" pitchFamily="18" charset="0"/>
                <a:cs typeface="Times New Roman" panose="02020603050405020304" pitchFamily="18" charset="0"/>
              </a:rPr>
              <a:t>assimetria positiva, avançando imediatamente para uma assimetria negativa, isto é, o número de pessoas afetadas, está cada vez mais distante do seu valor mediano. É de realçar que a presente década já inicia com uma grande dispersão nos seus primeiros três anos em relação as demais décadas em igual período, o que revela que poderá ser uma década de muito mais pessoas afetadas.</a:t>
            </a:r>
            <a:endParaRPr lang="pt-BR"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9518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881384D-F2BA-4316-8325-1F8195074ABF}"/>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236325" y="76200"/>
            <a:ext cx="633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1"/>
          <p:cNvSpPr txBox="1">
            <a:spLocks/>
          </p:cNvSpPr>
          <p:nvPr/>
        </p:nvSpPr>
        <p:spPr>
          <a:xfrm>
            <a:off x="296862" y="116658"/>
            <a:ext cx="10942638" cy="433387"/>
          </a:xfrm>
          <a:prstGeom prst="rect">
            <a:avLst/>
          </a:prstGeom>
          <a:solidFill>
            <a:srgbClr val="FF0000"/>
          </a:solidFill>
        </p:spPr>
        <p:txBody>
          <a:bodyPr>
            <a:normAutofit fontScale="90000" lnSpcReduction="20000"/>
          </a:bodyPr>
          <a:lstStyle>
            <a:lvl1pPr algn="l" rtl="0" eaLnBrk="0" fontAlgn="base" hangingPunct="0">
              <a:lnSpc>
                <a:spcPct val="90000"/>
              </a:lnSpc>
              <a:spcBef>
                <a:spcPct val="0"/>
              </a:spcBef>
              <a:spcAft>
                <a:spcPct val="0"/>
              </a:spcAft>
              <a:defRPr sz="44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6pPr>
            <a:lvl7pPr marL="9144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7pPr>
            <a:lvl8pPr marL="13716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8pPr>
            <a:lvl9pPr marL="18288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9pPr>
          </a:lstStyle>
          <a:p>
            <a:pPr defTabSz="592138" eaLnBrk="1">
              <a:lnSpc>
                <a:spcPct val="100000"/>
              </a:lnSpc>
            </a:pPr>
            <a:r>
              <a:rPr lang="en-US" altLang="pt-PT" sz="2800" b="1" kern="0" dirty="0" smtClean="0">
                <a:solidFill>
                  <a:srgbClr val="FFFFFF"/>
                </a:solidFill>
                <a:latin typeface="Times New Roman" pitchFamily="18" charset="0"/>
                <a:ea typeface="Batang" pitchFamily="18" charset="-127"/>
                <a:cs typeface="Times New Roman" pitchFamily="18" charset="0"/>
                <a:sym typeface="Batang" pitchFamily="18" charset="-127"/>
              </a:rPr>
              <a:t> </a:t>
            </a:r>
            <a:endParaRPr lang="pt-BR" altLang="pt-PT" sz="3400" b="1" kern="0" dirty="0">
              <a:solidFill>
                <a:srgbClr val="FFFFFF"/>
              </a:solidFill>
              <a:latin typeface="Times New Roman" pitchFamily="18" charset="0"/>
              <a:ea typeface="Batang" pitchFamily="18" charset="-127"/>
              <a:cs typeface="Times New Roman" pitchFamily="18" charset="0"/>
              <a:sym typeface="Batang" pitchFamily="18" charset="-127"/>
            </a:endParaRPr>
          </a:p>
        </p:txBody>
      </p:sp>
      <p:sp>
        <p:nvSpPr>
          <p:cNvPr id="5" name="Rectangle 1"/>
          <p:cNvSpPr>
            <a:spLocks/>
          </p:cNvSpPr>
          <p:nvPr/>
        </p:nvSpPr>
        <p:spPr bwMode="auto">
          <a:xfrm>
            <a:off x="533400" y="1676400"/>
            <a:ext cx="10702925" cy="3416300"/>
          </a:xfrm>
          <a:prstGeom prst="rect">
            <a:avLst/>
          </a:prstGeom>
          <a:noFill/>
          <a:ln w="9525">
            <a:noFill/>
            <a:miter lim="800000"/>
            <a:headEnd/>
            <a:tailEnd/>
          </a:ln>
        </p:spPr>
        <p:txBody>
          <a:bodyPr lIns="45720" rIns="45720" anchor="ctr">
            <a:spAutoFit/>
          </a:bodyPr>
          <a:lstStyle/>
          <a:p>
            <a:pPr algn="ctr" defTabSz="989013" eaLnBrk="1"/>
            <a:r>
              <a:rPr lang="pt-PT" altLang="pt-PT" sz="21600">
                <a:solidFill>
                  <a:srgbClr val="FF0000"/>
                </a:solidFill>
                <a:latin typeface="Times New Roman" pitchFamily="18" charset="0"/>
                <a:cs typeface="Times New Roman" pitchFamily="18" charset="0"/>
                <a:sym typeface="Gill Sans MT" pitchFamily="34" charset="0"/>
              </a:rPr>
              <a:t>Obrigada</a:t>
            </a:r>
            <a:endParaRPr lang="pt-PT" altLang="pt-PT" sz="18000">
              <a:solidFill>
                <a:srgbClr val="FF0000"/>
              </a:solidFill>
              <a:latin typeface="Times New Roman" pitchFamily="18" charset="0"/>
              <a:cs typeface="Times New Roman" pitchFamily="18" charset="0"/>
              <a:sym typeface="Gill Sans MT" pitchFamily="34" charset="0"/>
            </a:endParaRPr>
          </a:p>
        </p:txBody>
      </p:sp>
      <p:sp>
        <p:nvSpPr>
          <p:cNvPr id="6" name="Rectangle 2"/>
          <p:cNvSpPr>
            <a:spLocks/>
          </p:cNvSpPr>
          <p:nvPr/>
        </p:nvSpPr>
        <p:spPr bwMode="auto">
          <a:xfrm>
            <a:off x="2640013" y="5481638"/>
            <a:ext cx="6445250" cy="1076325"/>
          </a:xfrm>
          <a:prstGeom prst="rect">
            <a:avLst/>
          </a:prstGeom>
          <a:noFill/>
          <a:ln w="12700" cap="flat" cmpd="sng">
            <a:noFill/>
            <a:prstDash val="solid"/>
            <a:miter lim="400000"/>
            <a:headEnd type="none" w="med" len="med"/>
            <a:tailEnd type="none" w="med" len="med"/>
          </a:ln>
          <a:effectLst/>
        </p:spPr>
        <p:txBody>
          <a:bodyPr lIns="45720" rIns="45720" anchor="ctr">
            <a:spAutoFit/>
          </a:bodyPr>
          <a:lstStyle>
            <a:lvl1pPr defTabSz="989013">
              <a:defRPr sz="1600">
                <a:solidFill>
                  <a:schemeClr val="bg1"/>
                </a:solidFill>
                <a:latin typeface="Arial" panose="020B0604020202020204" pitchFamily="34" charset="0"/>
                <a:cs typeface="Calibri" panose="020F0502020204030204" pitchFamily="34" charset="0"/>
              </a:defRPr>
            </a:lvl1pPr>
            <a:lvl2pPr marL="742950" indent="-285750" defTabSz="989013">
              <a:defRPr sz="1600">
                <a:solidFill>
                  <a:schemeClr val="bg1"/>
                </a:solidFill>
                <a:latin typeface="Arial" panose="020B0604020202020204" pitchFamily="34" charset="0"/>
                <a:cs typeface="Calibri" panose="020F0502020204030204" pitchFamily="34" charset="0"/>
              </a:defRPr>
            </a:lvl2pPr>
            <a:lvl3pPr marL="1143000" indent="-228600" defTabSz="989013">
              <a:defRPr sz="1600">
                <a:solidFill>
                  <a:schemeClr val="bg1"/>
                </a:solidFill>
                <a:latin typeface="Arial" panose="020B0604020202020204" pitchFamily="34" charset="0"/>
                <a:cs typeface="Calibri" panose="020F0502020204030204" pitchFamily="34" charset="0"/>
              </a:defRPr>
            </a:lvl3pPr>
            <a:lvl4pPr marL="1600200" indent="-228600" defTabSz="989013">
              <a:defRPr sz="1600">
                <a:solidFill>
                  <a:schemeClr val="bg1"/>
                </a:solidFill>
                <a:latin typeface="Arial" panose="020B0604020202020204" pitchFamily="34" charset="0"/>
                <a:cs typeface="Calibri" panose="020F0502020204030204" pitchFamily="34" charset="0"/>
              </a:defRPr>
            </a:lvl4pPr>
            <a:lvl5pPr marL="2057400" indent="-228600" defTabSz="989013">
              <a:defRPr sz="1600">
                <a:solidFill>
                  <a:schemeClr val="bg1"/>
                </a:solidFill>
                <a:latin typeface="Arial" panose="020B0604020202020204" pitchFamily="34" charset="0"/>
                <a:cs typeface="Calibri" panose="020F0502020204030204" pitchFamily="34" charset="0"/>
              </a:defRPr>
            </a:lvl5pPr>
            <a:lvl6pPr marL="2514600" indent="-228600" defTabSz="989013"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6pPr>
            <a:lvl7pPr marL="2971800" indent="-228600" defTabSz="989013"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7pPr>
            <a:lvl8pPr marL="3429000" indent="-228600" defTabSz="989013"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8pPr>
            <a:lvl9pPr marL="3886200" indent="-228600" defTabSz="989013"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9pPr>
          </a:lstStyle>
          <a:p>
            <a:pPr algn="ctr" eaLnBrk="1">
              <a:defRPr/>
            </a:pPr>
            <a:r>
              <a:rPr lang="en-US" alt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“MAIS VALE PREVENIR QUE REMEDIAR”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noChangeArrowheads="1"/>
          </p:cNvSpPr>
          <p:nvPr>
            <p:ph type="sldNum" sz="quarter" idx="10"/>
          </p:nvPr>
        </p:nvSpPr>
        <p:spPr>
          <a:xfrm>
            <a:off x="10704513" y="6453188"/>
            <a:ext cx="150812" cy="274637"/>
          </a:xfrm>
          <a:noFill/>
          <a:ln>
            <a:miter lim="800000"/>
            <a:headEnd/>
            <a:tailEnd/>
          </a:ln>
        </p:spPr>
        <p:txBody>
          <a:bodyPr/>
          <a:lstStyle/>
          <a:p>
            <a:pPr defTabSz="742950"/>
            <a:fld id="{21E27620-5C76-433B-B968-F430E39E4918}" type="slidenum">
              <a:rPr lang="pt-PT" altLang="pt-PT" b="1" smtClean="0">
                <a:ea typeface="MS PGothic" pitchFamily="34" charset="-128"/>
              </a:rPr>
              <a:pPr defTabSz="742950"/>
              <a:t>2</a:t>
            </a:fld>
            <a:endParaRPr lang="pt-PT" altLang="pt-PT" b="1" smtClean="0">
              <a:ea typeface="MS PGothic" pitchFamily="34" charset="-128"/>
            </a:endParaRPr>
          </a:p>
        </p:txBody>
      </p:sp>
      <p:pic>
        <p:nvPicPr>
          <p:cNvPr id="20483" name="Picture 1"/>
          <p:cNvPicPr>
            <a:picLocks noChangeAspect="1"/>
          </p:cNvPicPr>
          <p:nvPr/>
        </p:nvPicPr>
        <p:blipFill>
          <a:blip r:embed="rId3"/>
          <a:srcRect/>
          <a:stretch>
            <a:fillRect/>
          </a:stretch>
        </p:blipFill>
        <p:spPr bwMode="auto">
          <a:xfrm>
            <a:off x="11277600" y="182563"/>
            <a:ext cx="635000" cy="300037"/>
          </a:xfrm>
          <a:prstGeom prst="rect">
            <a:avLst/>
          </a:prstGeom>
          <a:noFill/>
          <a:ln w="9525">
            <a:noFill/>
            <a:miter lim="800000"/>
            <a:headEnd/>
            <a:tailEnd/>
          </a:ln>
        </p:spPr>
      </p:pic>
      <p:sp>
        <p:nvSpPr>
          <p:cNvPr id="20484" name="Text Box 2"/>
          <p:cNvSpPr txBox="1">
            <a:spLocks noChangeArrowheads="1"/>
          </p:cNvSpPr>
          <p:nvPr/>
        </p:nvSpPr>
        <p:spPr bwMode="auto">
          <a:xfrm>
            <a:off x="381000" y="119063"/>
            <a:ext cx="10896600" cy="425450"/>
          </a:xfrm>
          <a:prstGeom prst="rect">
            <a:avLst/>
          </a:prstGeom>
          <a:solidFill>
            <a:srgbClr val="FF0000"/>
          </a:solidFill>
          <a:ln w="9525">
            <a:noFill/>
            <a:miter lim="800000"/>
            <a:headEnd/>
            <a:tailEnd/>
          </a:ln>
        </p:spPr>
        <p:txBody>
          <a:bodyPr lIns="45720" rIns="45720">
            <a:spAutoFit/>
          </a:bodyPr>
          <a:lstStyle/>
          <a:p>
            <a:pPr marL="511175" indent="-511175" algn="just" defTabSz="912813" eaLnBrk="1">
              <a:lnSpc>
                <a:spcPct val="90000"/>
              </a:lnSpc>
            </a:pPr>
            <a:r>
              <a:rPr lang="en-US" altLang="pt-PT" sz="2400" b="1" dirty="0">
                <a:cs typeface="Arial" charset="0"/>
              </a:rPr>
              <a:t>CONTEXTUALIZAÇÃO</a:t>
            </a:r>
            <a:endParaRPr lang="en-US" altLang="en-US" sz="2400" dirty="0">
              <a:solidFill>
                <a:srgbClr val="FFFFFF"/>
              </a:solidFill>
              <a:ea typeface="Batang" pitchFamily="18" charset="-127"/>
              <a:cs typeface="Arial" charset="0"/>
              <a:sym typeface="Batang" pitchFamily="18" charset="-127"/>
            </a:endParaRPr>
          </a:p>
        </p:txBody>
      </p:sp>
      <p:sp>
        <p:nvSpPr>
          <p:cNvPr id="5" name="Content Placeholder 2"/>
          <p:cNvSpPr>
            <a:spLocks noGrp="1"/>
          </p:cNvSpPr>
          <p:nvPr>
            <p:ph idx="1"/>
          </p:nvPr>
        </p:nvSpPr>
        <p:spPr>
          <a:xfrm>
            <a:off x="228600" y="798513"/>
            <a:ext cx="11734800" cy="5791200"/>
          </a:xfrm>
        </p:spPr>
        <p:txBody>
          <a:bodyPr/>
          <a:lstStyle/>
          <a:p>
            <a:pPr marL="457200" indent="-457200" algn="just">
              <a:lnSpc>
                <a:spcPct val="120000"/>
              </a:lnSpc>
              <a:spcAft>
                <a:spcPts val="1000"/>
              </a:spcAft>
              <a:buFont typeface="+mj-lt"/>
              <a:buAutoNum type="arabicPeriod"/>
              <a:tabLst>
                <a:tab pos="1428750" algn="l"/>
              </a:tabLst>
              <a:defRPr/>
            </a:pPr>
            <a:r>
              <a:rPr lang="pt-BR" sz="2400" dirty="0" smtClean="0">
                <a:solidFill>
                  <a:schemeClr val="tx1"/>
                </a:solidFill>
                <a:latin typeface="Arial Nova" pitchFamily="34" charset="0"/>
              </a:rPr>
              <a:t>O Moçambique, localiza- se na zona de convergência intertropical e a jusante de 9 bacias partilhadas com os países vizinhos, e nos últimos 20 anos tem estado a experimentar elevada frequência, alternância e intensidade de eventos hidro-meteorológicos .</a:t>
            </a:r>
          </a:p>
          <a:p>
            <a:pPr marL="457200" indent="-457200" algn="just">
              <a:lnSpc>
                <a:spcPct val="120000"/>
              </a:lnSpc>
              <a:spcAft>
                <a:spcPts val="1000"/>
              </a:spcAft>
              <a:buFont typeface="+mj-lt"/>
              <a:buAutoNum type="arabicPeriod"/>
              <a:tabLst>
                <a:tab pos="1428750" algn="l"/>
              </a:tabLst>
              <a:defRPr/>
            </a:pPr>
            <a:r>
              <a:rPr lang="pt-PT" sz="2400" dirty="0" smtClean="0">
                <a:solidFill>
                  <a:prstClr val="black"/>
                </a:solidFill>
                <a:latin typeface="Arial Nova" pitchFamily="34" charset="0"/>
                <a:ea typeface="PMingLiU" panose="02020500000000000000" pitchFamily="18" charset="-120"/>
              </a:rPr>
              <a:t>Nos últimos 40 anos, cerca de 20 milhões de pessoas foram afectadas, de forma cumulativa, por  secas, cheias, epidemias ou ciclones tropicais. </a:t>
            </a:r>
          </a:p>
          <a:p>
            <a:pPr marL="457200" indent="-457200" algn="just">
              <a:lnSpc>
                <a:spcPct val="120000"/>
              </a:lnSpc>
              <a:spcAft>
                <a:spcPts val="1000"/>
              </a:spcAft>
              <a:buFont typeface="+mj-lt"/>
              <a:buAutoNum type="arabicPeriod"/>
              <a:tabLst>
                <a:tab pos="1428750" algn="l"/>
              </a:tabLst>
              <a:defRPr/>
            </a:pPr>
            <a:r>
              <a:rPr lang="pt-PT" altLang="en-US" sz="2400" kern="0" dirty="0" smtClean="0">
                <a:solidFill>
                  <a:prstClr val="black"/>
                </a:solidFill>
                <a:latin typeface="Arial Nova" pitchFamily="34" charset="0"/>
                <a:ea typeface="DotumChe" charset="-127"/>
                <a:cs typeface="Arial" charset="0"/>
              </a:rPr>
              <a:t>Cerca de </a:t>
            </a:r>
            <a:r>
              <a:rPr lang="en-GB" altLang="en-US" sz="2400" kern="0" dirty="0" smtClean="0">
                <a:solidFill>
                  <a:prstClr val="black"/>
                </a:solidFill>
                <a:latin typeface="Arial Nova" pitchFamily="34" charset="0"/>
                <a:ea typeface="DotumChe" charset="-127"/>
                <a:cs typeface="Arial" charset="0"/>
              </a:rPr>
              <a:t>60% </a:t>
            </a:r>
            <a:r>
              <a:rPr lang="en-GB" altLang="en-US" sz="2400" kern="0" dirty="0" err="1" smtClean="0">
                <a:solidFill>
                  <a:prstClr val="black"/>
                </a:solidFill>
                <a:latin typeface="Arial Nova" pitchFamily="34" charset="0"/>
                <a:ea typeface="DotumChe" charset="-127"/>
                <a:cs typeface="Arial" charset="0"/>
              </a:rPr>
              <a:t>da</a:t>
            </a:r>
            <a:r>
              <a:rPr lang="en-GB" altLang="en-US" sz="2400" kern="0" dirty="0" smtClean="0">
                <a:solidFill>
                  <a:prstClr val="black"/>
                </a:solidFill>
                <a:latin typeface="Arial Nova" pitchFamily="34" charset="0"/>
                <a:ea typeface="DotumChe" charset="-127"/>
                <a:cs typeface="Arial" charset="0"/>
              </a:rPr>
              <a:t> </a:t>
            </a:r>
            <a:r>
              <a:rPr lang="pt-PT" altLang="en-US" sz="2400" kern="0" dirty="0" smtClean="0">
                <a:solidFill>
                  <a:prstClr val="black"/>
                </a:solidFill>
                <a:latin typeface="Arial Nova" pitchFamily="34" charset="0"/>
                <a:ea typeface="DotumChe" charset="-127"/>
                <a:cs typeface="Arial" charset="0"/>
              </a:rPr>
              <a:t>população  e 40% do PIB estão expostos a dois ou </a:t>
            </a:r>
            <a:r>
              <a:rPr lang="pt-PT" altLang="en-US" sz="2400" kern="0" dirty="0" smtClean="0">
                <a:solidFill>
                  <a:schemeClr val="tx1"/>
                </a:solidFill>
                <a:latin typeface="Arial Nova" pitchFamily="34" charset="0"/>
                <a:ea typeface="DotumChe" charset="-127"/>
                <a:cs typeface="Arial" charset="0"/>
              </a:rPr>
              <a:t>mais riscos ou ameaças.</a:t>
            </a:r>
            <a:endParaRPr lang="pt-BR" sz="2400" dirty="0" smtClean="0">
              <a:solidFill>
                <a:schemeClr val="tx1"/>
              </a:solidFill>
              <a:latin typeface="Arial Nova" pitchFamily="34" charset="0"/>
            </a:endParaRPr>
          </a:p>
          <a:p>
            <a:pPr marL="457200" indent="-457200" algn="just">
              <a:lnSpc>
                <a:spcPct val="120000"/>
              </a:lnSpc>
              <a:spcAft>
                <a:spcPts val="1000"/>
              </a:spcAft>
              <a:buFont typeface="+mj-lt"/>
              <a:buAutoNum type="arabicPeriod"/>
              <a:tabLst>
                <a:tab pos="1428750" algn="l"/>
              </a:tabLst>
              <a:defRPr/>
            </a:pPr>
            <a:r>
              <a:rPr lang="pt-BR" sz="2400" dirty="0" smtClean="0">
                <a:solidFill>
                  <a:schemeClr val="tx1"/>
                </a:solidFill>
                <a:latin typeface="Arial Nova" pitchFamily="34" charset="0"/>
              </a:rPr>
              <a:t>De acordo com uma recente avaliação feita pelo Banco Africano de Desenvolvimento (BAD), sobre os efeitos das mudanças climáticas, indica que Moçambique perde por ano, nas últimas duas décadas, cerca de 150 milhões de dólares americanos. </a:t>
            </a:r>
          </a:p>
          <a:p>
            <a:pPr marL="34874200" lvl="1" indent="-342900" algn="just">
              <a:buFont typeface="Calibri Light" pitchFamily="34" charset="0"/>
              <a:buAutoNum type="arabicPeriod"/>
            </a:pPr>
            <a:endParaRPr lang="pt-BR" sz="2000" dirty="0" smtClean="0">
              <a:solidFill>
                <a:schemeClr val="tx1"/>
              </a:solidFill>
              <a:latin typeface="Arial Nova" pitchFamily="34" charset="0"/>
            </a:endParaRPr>
          </a:p>
          <a:p>
            <a:pPr>
              <a:buNone/>
            </a:pPr>
            <a:endParaRPr lang="en-GB" sz="2400" dirty="0" smtClean="0"/>
          </a:p>
          <a:p>
            <a:pPr marL="342900" indent="-342900" algn="just">
              <a:buFont typeface="Calibri Light" pitchFamily="34" charset="0"/>
              <a:buAutoNum type="arabicPeriod"/>
            </a:pPr>
            <a:endParaRPr lang="pt-PT" sz="2400" dirty="0" smtClean="0">
              <a:solidFill>
                <a:schemeClr val="tx1"/>
              </a:solidFill>
              <a:latin typeface="Arial Nova" pitchFamily="34" charset="0"/>
              <a:cs typeface="Arial"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 xmlns:a16="http://schemas.microsoft.com/office/drawing/2014/main" id="{BE45538D-24CA-447F-8716-7EF35CE62C70}"/>
              </a:ext>
            </a:extLst>
          </p:cNvPr>
          <p:cNvSpPr>
            <a:spLocks noGrp="1"/>
          </p:cNvSpPr>
          <p:nvPr>
            <p:ph type="body" idx="1"/>
          </p:nvPr>
        </p:nvSpPr>
        <p:spPr>
          <a:xfrm>
            <a:off x="166646" y="428605"/>
            <a:ext cx="11745954" cy="6115070"/>
          </a:xfrm>
        </p:spPr>
        <p:txBody>
          <a:bodyPr/>
          <a:lstStyle/>
          <a:p>
            <a:pPr marL="457200" indent="-457200" algn="just">
              <a:lnSpc>
                <a:spcPct val="150000"/>
              </a:lnSpc>
              <a:buFont typeface="+mj-lt"/>
              <a:buAutoNum type="arabicPeriod" startAt="5"/>
            </a:pPr>
            <a:r>
              <a:rPr lang="pt-BR" sz="2400" dirty="0" smtClean="0">
                <a:latin typeface="Times New Roman" panose="02020603050405020304" pitchFamily="18" charset="0"/>
                <a:cs typeface="Times New Roman" panose="02020603050405020304" pitchFamily="18" charset="0"/>
              </a:rPr>
              <a:t>Moçambique </a:t>
            </a:r>
            <a:r>
              <a:rPr lang="pt-BR" sz="2400" dirty="0">
                <a:latin typeface="Times New Roman" panose="02020603050405020304" pitchFamily="18" charset="0"/>
                <a:cs typeface="Times New Roman" panose="02020603050405020304" pitchFamily="18" charset="0"/>
              </a:rPr>
              <a:t>tem sido afetado por ciclones tropicais nos últimos anos, </a:t>
            </a:r>
            <a:r>
              <a:rPr lang="pt-BR" sz="2400" dirty="0" smtClean="0">
                <a:latin typeface="Times New Roman" panose="02020603050405020304" pitchFamily="18" charset="0"/>
                <a:cs typeface="Times New Roman" panose="02020603050405020304" pitchFamily="18" charset="0"/>
              </a:rPr>
              <a:t>com ventos </a:t>
            </a:r>
            <a:r>
              <a:rPr lang="pt-BR" sz="2400" dirty="0">
                <a:latin typeface="Times New Roman" panose="02020603050405020304" pitchFamily="18" charset="0"/>
                <a:cs typeface="Times New Roman" panose="02020603050405020304" pitchFamily="18" charset="0"/>
              </a:rPr>
              <a:t>que variam entre </a:t>
            </a:r>
            <a:r>
              <a:rPr lang="pt-BR" sz="2400" dirty="0" smtClean="0">
                <a:latin typeface="Times New Roman" panose="02020603050405020304" pitchFamily="18" charset="0"/>
                <a:cs typeface="Times New Roman" panose="02020603050405020304" pitchFamily="18" charset="0"/>
              </a:rPr>
              <a:t>100 </a:t>
            </a:r>
            <a:r>
              <a:rPr lang="pt-BR" sz="2400" dirty="0">
                <a:latin typeface="Times New Roman" panose="02020603050405020304" pitchFamily="18" charset="0"/>
                <a:cs typeface="Times New Roman" panose="02020603050405020304" pitchFamily="18" charset="0"/>
              </a:rPr>
              <a:t>km/h e 280 km/h. Entre 1981 e 2023, estima-se que esses ciclones tenham afetado milhões de pessoas e causado centenas de mortes. O ciclone </a:t>
            </a:r>
            <a:r>
              <a:rPr lang="pt-BR" sz="2400" dirty="0" err="1">
                <a:latin typeface="Times New Roman" panose="02020603050405020304" pitchFamily="18" charset="0"/>
                <a:cs typeface="Times New Roman" panose="02020603050405020304" pitchFamily="18" charset="0"/>
              </a:rPr>
              <a:t>Idai</a:t>
            </a:r>
            <a:r>
              <a:rPr lang="pt-BR" sz="2400" dirty="0" smtClean="0">
                <a:latin typeface="Times New Roman" panose="02020603050405020304" pitchFamily="18" charset="0"/>
                <a:cs typeface="Times New Roman" panose="02020603050405020304" pitchFamily="18" charset="0"/>
              </a:rPr>
              <a:t>, por exemplo, </a:t>
            </a:r>
            <a:r>
              <a:rPr lang="pt-BR" sz="2400" dirty="0">
                <a:latin typeface="Times New Roman" panose="02020603050405020304" pitchFamily="18" charset="0"/>
                <a:cs typeface="Times New Roman" panose="02020603050405020304" pitchFamily="18" charset="0"/>
              </a:rPr>
              <a:t>em 2019, deixou mais de 600 mortos e cerca de 1,5 milhão de pessoas afetadas. O </a:t>
            </a:r>
            <a:r>
              <a:rPr lang="pt-BR" sz="2400" dirty="0" smtClean="0">
                <a:latin typeface="Times New Roman" panose="02020603050405020304" pitchFamily="18" charset="0"/>
                <a:cs typeface="Times New Roman" panose="02020603050405020304" pitchFamily="18" charset="0"/>
              </a:rPr>
              <a:t>Governo de Moçambique </a:t>
            </a:r>
            <a:r>
              <a:rPr lang="pt-BR" sz="2400" dirty="0">
                <a:latin typeface="Times New Roman" panose="02020603050405020304" pitchFamily="18" charset="0"/>
                <a:cs typeface="Times New Roman" panose="02020603050405020304" pitchFamily="18" charset="0"/>
              </a:rPr>
              <a:t>tem trabalhado para fortalecer </a:t>
            </a:r>
            <a:r>
              <a:rPr lang="pt-BR" sz="2400" dirty="0" smtClean="0">
                <a:latin typeface="Times New Roman" panose="02020603050405020304" pitchFamily="18" charset="0"/>
                <a:cs typeface="Times New Roman" panose="02020603050405020304" pitchFamily="18" charset="0"/>
              </a:rPr>
              <a:t>o sistema de gestão </a:t>
            </a:r>
            <a:r>
              <a:rPr lang="pt-BR" sz="2400" dirty="0">
                <a:latin typeface="Times New Roman" panose="02020603050405020304" pitchFamily="18" charset="0"/>
                <a:cs typeface="Times New Roman" panose="02020603050405020304" pitchFamily="18" charset="0"/>
              </a:rPr>
              <a:t>e </a:t>
            </a:r>
            <a:r>
              <a:rPr lang="pt-BR" sz="2400" dirty="0" smtClean="0">
                <a:latin typeface="Times New Roman" panose="02020603050405020304" pitchFamily="18" charset="0"/>
                <a:cs typeface="Times New Roman" panose="02020603050405020304" pitchFamily="18" charset="0"/>
              </a:rPr>
              <a:t>redu</a:t>
            </a:r>
            <a:r>
              <a:rPr lang="pt-BR" sz="2400" dirty="0">
                <a:latin typeface="Times New Roman" panose="02020603050405020304" pitchFamily="18" charset="0"/>
                <a:cs typeface="Times New Roman" panose="02020603050405020304" pitchFamily="18" charset="0"/>
              </a:rPr>
              <a:t>ç</a:t>
            </a:r>
            <a:r>
              <a:rPr lang="pt-BR" sz="2400" dirty="0" smtClean="0">
                <a:latin typeface="Times New Roman" panose="02020603050405020304" pitchFamily="18" charset="0"/>
                <a:cs typeface="Times New Roman" panose="02020603050405020304" pitchFamily="18" charset="0"/>
              </a:rPr>
              <a:t>ão de risco desastres.</a:t>
            </a:r>
          </a:p>
          <a:p>
            <a:pPr marL="457200" indent="-457200" algn="just">
              <a:lnSpc>
                <a:spcPct val="150000"/>
              </a:lnSpc>
              <a:buFont typeface="+mj-lt"/>
              <a:buAutoNum type="arabicPeriod" startAt="5"/>
            </a:pPr>
            <a:r>
              <a:rPr lang="pt-PT" sz="2400" dirty="0" smtClean="0">
                <a:solidFill>
                  <a:schemeClr val="tx1"/>
                </a:solidFill>
                <a:latin typeface="Times New Roman" panose="02020603050405020304" pitchFamily="18" charset="0"/>
                <a:cs typeface="Times New Roman" panose="02020603050405020304" pitchFamily="18" charset="0"/>
              </a:rPr>
              <a:t>Com esta apresentação, pretendemos relacionar </a:t>
            </a:r>
            <a:r>
              <a:rPr lang="pt-PT" sz="2400" dirty="0">
                <a:solidFill>
                  <a:schemeClr val="tx1"/>
                </a:solidFill>
                <a:latin typeface="Times New Roman" panose="02020603050405020304" pitchFamily="18" charset="0"/>
                <a:cs typeface="Times New Roman" panose="02020603050405020304" pitchFamily="18" charset="0"/>
              </a:rPr>
              <a:t>os dados </a:t>
            </a:r>
            <a:r>
              <a:rPr lang="pt-PT" sz="2400" dirty="0" err="1">
                <a:solidFill>
                  <a:schemeClr val="tx1"/>
                </a:solidFill>
                <a:latin typeface="Times New Roman" panose="02020603050405020304" pitchFamily="18" charset="0"/>
                <a:cs typeface="Times New Roman" panose="02020603050405020304" pitchFamily="18" charset="0"/>
              </a:rPr>
              <a:t>metereológicos</a:t>
            </a:r>
            <a:r>
              <a:rPr lang="pt-PT" sz="2400" dirty="0">
                <a:solidFill>
                  <a:schemeClr val="tx1"/>
                </a:solidFill>
                <a:latin typeface="Times New Roman" panose="02020603050405020304" pitchFamily="18" charset="0"/>
                <a:cs typeface="Times New Roman" panose="02020603050405020304" pitchFamily="18" charset="0"/>
              </a:rPr>
              <a:t> (velocidade dos ventos) dos ciclones que atingiram a costa </a:t>
            </a:r>
            <a:r>
              <a:rPr lang="pt-PT" sz="2400" dirty="0" smtClean="0">
                <a:solidFill>
                  <a:schemeClr val="tx1"/>
                </a:solidFill>
                <a:latin typeface="Times New Roman" panose="02020603050405020304" pitchFamily="18" charset="0"/>
                <a:cs typeface="Times New Roman" panose="02020603050405020304" pitchFamily="18" charset="0"/>
              </a:rPr>
              <a:t>Moçambicana, no período de 1980/2023, </a:t>
            </a:r>
            <a:r>
              <a:rPr lang="pt-PT" sz="2400" dirty="0">
                <a:solidFill>
                  <a:schemeClr val="tx1"/>
                </a:solidFill>
                <a:latin typeface="Times New Roman" panose="02020603050405020304" pitchFamily="18" charset="0"/>
                <a:cs typeface="Times New Roman" panose="02020603050405020304" pitchFamily="18" charset="0"/>
              </a:rPr>
              <a:t>com </a:t>
            </a:r>
            <a:r>
              <a:rPr lang="pt-PT" sz="2400" dirty="0" smtClean="0">
                <a:solidFill>
                  <a:schemeClr val="tx1"/>
                </a:solidFill>
                <a:latin typeface="Times New Roman" panose="02020603050405020304" pitchFamily="18" charset="0"/>
                <a:cs typeface="Times New Roman" panose="02020603050405020304" pitchFamily="18" charset="0"/>
              </a:rPr>
              <a:t>os seus impactos humanos.  Para alem de apresentarmos dados </a:t>
            </a:r>
            <a:r>
              <a:rPr lang="en-US" sz="2400" dirty="0" err="1" smtClean="0">
                <a:latin typeface="Times New Roman" panose="02020603050405020304" pitchFamily="18" charset="0"/>
                <a:cs typeface="Times New Roman" panose="02020603050405020304" pitchFamily="18" charset="0"/>
              </a:rPr>
              <a:t>discritivos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do INAM e do INGD </a:t>
            </a:r>
            <a:r>
              <a:rPr lang="en-US" sz="2400" dirty="0" err="1">
                <a:latin typeface="Times New Roman" panose="02020603050405020304" pitchFamily="18" charset="0"/>
                <a:cs typeface="Times New Roman" panose="02020603050405020304" pitchFamily="18" charset="0"/>
              </a:rPr>
              <a:t>sobre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sistemas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tropicais</a:t>
            </a:r>
            <a:r>
              <a:rPr lang="en-US" sz="2400" dirty="0">
                <a:latin typeface="Times New Roman" panose="02020603050405020304" pitchFamily="18" charset="0"/>
                <a:cs typeface="Times New Roman" panose="02020603050405020304" pitchFamily="18" charset="0"/>
              </a:rPr>
              <a:t> que </a:t>
            </a:r>
            <a:r>
              <a:rPr lang="en-US" sz="2400" dirty="0" err="1">
                <a:latin typeface="Times New Roman" panose="02020603050405020304" pitchFamily="18" charset="0"/>
                <a:cs typeface="Times New Roman" panose="02020603050405020304" pitchFamily="18" charset="0"/>
              </a:rPr>
              <a:t>atingiram</a:t>
            </a:r>
            <a:r>
              <a:rPr lang="en-US" sz="2400" dirty="0">
                <a:latin typeface="Times New Roman" panose="02020603050405020304" pitchFamily="18" charset="0"/>
                <a:cs typeface="Times New Roman" panose="02020603050405020304" pitchFamily="18" charset="0"/>
              </a:rPr>
              <a:t> a costa </a:t>
            </a:r>
            <a:r>
              <a:rPr lang="pt-BR" sz="2400" dirty="0">
                <a:latin typeface="Times New Roman" panose="02020603050405020304" pitchFamily="18" charset="0"/>
                <a:cs typeface="Times New Roman" panose="02020603050405020304" pitchFamily="18" charset="0"/>
              </a:rPr>
              <a:t>moçambicana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desde</a:t>
            </a:r>
            <a:r>
              <a:rPr lang="en-US" sz="2400" dirty="0">
                <a:latin typeface="Times New Roman" panose="02020603050405020304" pitchFamily="18" charset="0"/>
                <a:cs typeface="Times New Roman" panose="02020603050405020304" pitchFamily="18" charset="0"/>
              </a:rPr>
              <a:t> 1980 </a:t>
            </a:r>
            <a:r>
              <a:rPr lang="pt-PT" sz="2400" dirty="0">
                <a:latin typeface="Times New Roman" panose="02020603050405020304" pitchFamily="18" charset="0"/>
                <a:cs typeface="Times New Roman" panose="02020603050405020304" pitchFamily="18" charset="0"/>
              </a:rPr>
              <a:t>a </a:t>
            </a:r>
            <a:r>
              <a:rPr lang="pt-PT" sz="2400" dirty="0" smtClean="0">
                <a:latin typeface="Times New Roman" panose="02020603050405020304" pitchFamily="18" charset="0"/>
                <a:cs typeface="Times New Roman" panose="02020603050405020304" pitchFamily="18" charset="0"/>
              </a:rPr>
              <a:t>2023, também trazemos algumas </a:t>
            </a:r>
            <a:r>
              <a:rPr lang="pt-PT" sz="2400" dirty="0" err="1">
                <a:latin typeface="Times New Roman" panose="02020603050405020304" pitchFamily="18" charset="0"/>
                <a:cs typeface="Times New Roman" panose="02020603050405020304" pitchFamily="18" charset="0"/>
              </a:rPr>
              <a:t>tecnicas</a:t>
            </a:r>
            <a:r>
              <a:rPr lang="pt-PT" sz="2400" dirty="0">
                <a:latin typeface="Times New Roman" panose="02020603050405020304" pitchFamily="18" charset="0"/>
                <a:cs typeface="Times New Roman" panose="02020603050405020304" pitchFamily="18" charset="0"/>
              </a:rPr>
              <a:t> </a:t>
            </a:r>
            <a:r>
              <a:rPr lang="pt-PT" sz="2400" dirty="0" smtClean="0">
                <a:latin typeface="Times New Roman" panose="02020603050405020304" pitchFamily="18" charset="0"/>
                <a:cs typeface="Times New Roman" panose="02020603050405020304" pitchFamily="18" charset="0"/>
              </a:rPr>
              <a:t>estatísticas, para melhor analise dos impactos destes fenómenos. </a:t>
            </a:r>
            <a:endParaRPr lang="en-US" sz="24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endParaRPr lang="pt-PT" altLang="pt-PT" sz="2400" dirty="0">
              <a:solidFill>
                <a:schemeClr val="tx1"/>
              </a:solidFill>
              <a:latin typeface="Times New Roman" panose="02020603050405020304" pitchFamily="18" charset="0"/>
              <a:ea typeface="Batang" panose="02030600000101010101" pitchFamily="18" charset="-127"/>
              <a:cs typeface="Times New Roman" panose="02020603050405020304" pitchFamily="18" charset="0"/>
            </a:endParaRPr>
          </a:p>
        </p:txBody>
      </p:sp>
      <p:sp>
        <p:nvSpPr>
          <p:cNvPr id="10244" name="Rectangle 3">
            <a:extLst>
              <a:ext uri="{FF2B5EF4-FFF2-40B4-BE49-F238E27FC236}">
                <a16:creationId xmlns="" xmlns:a16="http://schemas.microsoft.com/office/drawing/2014/main" id="{CF30EBE9-C30C-4AF4-851F-1B6B79F3C355}"/>
              </a:ext>
            </a:extLst>
          </p:cNvPr>
          <p:cNvSpPr>
            <a:spLocks/>
          </p:cNvSpPr>
          <p:nvPr/>
        </p:nvSpPr>
        <p:spPr bwMode="auto">
          <a:xfrm>
            <a:off x="10255250" y="6543675"/>
            <a:ext cx="2905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45720" rIns="45720">
            <a:spAutoFit/>
          </a:bodyPr>
          <a:lstStyle>
            <a:lvl1pPr>
              <a:defRPr sz="1600">
                <a:solidFill>
                  <a:schemeClr val="bg1"/>
                </a:solidFill>
                <a:latin typeface="Arial" panose="020B0604020202020204" pitchFamily="34" charset="0"/>
                <a:cs typeface="Calibri" panose="020F0502020204030204" pitchFamily="34" charset="0"/>
              </a:defRPr>
            </a:lvl1pPr>
            <a:lvl2pPr marL="742950" indent="-285750">
              <a:defRPr sz="1600">
                <a:solidFill>
                  <a:schemeClr val="bg1"/>
                </a:solidFill>
                <a:latin typeface="Arial" panose="020B0604020202020204" pitchFamily="34" charset="0"/>
                <a:cs typeface="Calibri" panose="020F0502020204030204" pitchFamily="34" charset="0"/>
              </a:defRPr>
            </a:lvl2pPr>
            <a:lvl3pPr marL="1143000" indent="-228600">
              <a:defRPr sz="1600">
                <a:solidFill>
                  <a:schemeClr val="bg1"/>
                </a:solidFill>
                <a:latin typeface="Arial" panose="020B0604020202020204" pitchFamily="34" charset="0"/>
                <a:cs typeface="Calibri" panose="020F0502020204030204" pitchFamily="34" charset="0"/>
              </a:defRPr>
            </a:lvl3pPr>
            <a:lvl4pPr marL="1600200" indent="-228600">
              <a:defRPr sz="1600">
                <a:solidFill>
                  <a:schemeClr val="bg1"/>
                </a:solidFill>
                <a:latin typeface="Arial" panose="020B0604020202020204" pitchFamily="34" charset="0"/>
                <a:cs typeface="Calibri" panose="020F0502020204030204" pitchFamily="34" charset="0"/>
              </a:defRPr>
            </a:lvl4pPr>
            <a:lvl5pPr marL="2057400" indent="-228600">
              <a:defRPr sz="1600">
                <a:solidFill>
                  <a:schemeClr val="bg1"/>
                </a:solidFill>
                <a:latin typeface="Arial" panose="020B0604020202020204" pitchFamily="34" charset="0"/>
                <a:cs typeface="Calibri" panose="020F0502020204030204" pitchFamily="34" charset="0"/>
              </a:defRPr>
            </a:lvl5pPr>
            <a:lvl6pPr marL="25146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6pPr>
            <a:lvl7pPr marL="29718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7pPr>
            <a:lvl8pPr marL="34290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8pPr>
            <a:lvl9pPr marL="38862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9pPr>
          </a:lstStyle>
          <a:p>
            <a:pPr algn="r" eaLnBrk="1"/>
            <a:fld id="{201D6052-8DC3-4A0A-9548-0EFB9DBFBEB1}" type="slidenum">
              <a:rPr lang="en-US" altLang="pt-PT" sz="1200">
                <a:latin typeface="Batang" panose="02030600000101010101" pitchFamily="18" charset="-127"/>
                <a:ea typeface="Batang" panose="02030600000101010101" pitchFamily="18" charset="-127"/>
                <a:sym typeface="Batang" panose="02030600000101010101" pitchFamily="18" charset="-127"/>
              </a:rPr>
              <a:pPr algn="r" eaLnBrk="1"/>
              <a:t>3</a:t>
            </a:fld>
            <a:endParaRPr lang="en-US" altLang="pt-PT" sz="1200">
              <a:latin typeface="Batang" panose="02030600000101010101" pitchFamily="18" charset="-127"/>
              <a:ea typeface="Batang" panose="02030600000101010101" pitchFamily="18" charset="-127"/>
              <a:sym typeface="Batang" panose="02030600000101010101" pitchFamily="18" charset="-127"/>
            </a:endParaRPr>
          </a:p>
        </p:txBody>
      </p:sp>
      <p:pic>
        <p:nvPicPr>
          <p:cNvPr id="10245" name="Picture 1">
            <a:extLst>
              <a:ext uri="{FF2B5EF4-FFF2-40B4-BE49-F238E27FC236}">
                <a16:creationId xmlns="" xmlns:a16="http://schemas.microsoft.com/office/drawing/2014/main" id="{D52723B0-C976-4091-9908-A0E61651A862}"/>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8538" y="86381"/>
            <a:ext cx="754062" cy="462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6" name="Slide Number Placeholder 1">
            <a:extLst>
              <a:ext uri="{FF2B5EF4-FFF2-40B4-BE49-F238E27FC236}">
                <a16:creationId xmlns="" xmlns:a16="http://schemas.microsoft.com/office/drawing/2014/main" id="{690EA167-0EF1-4430-A646-353166720CC3}"/>
              </a:ext>
            </a:extLst>
          </p:cNvPr>
          <p:cNvSpPr>
            <a:spLocks noGrp="1"/>
          </p:cNvSpPr>
          <p:nvPr>
            <p:ph type="sldNum" sz="quarter" idx="10"/>
          </p:nvPr>
        </p:nvSpPr>
        <p:spPr>
          <a:xfrm>
            <a:off x="10820400" y="6019800"/>
            <a:ext cx="338138" cy="23177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400000"/>
                <a:headEnd/>
                <a:tailEnd/>
              </a14:hiddenLine>
            </a:ext>
          </a:extLst>
        </p:spPr>
        <p:txBody>
          <a:bodyPr/>
          <a:lstStyle>
            <a:lvl1pPr>
              <a:defRPr sz="1600">
                <a:solidFill>
                  <a:schemeClr val="bg1"/>
                </a:solidFill>
                <a:latin typeface="Arial" panose="020B0604020202020204" pitchFamily="34" charset="0"/>
                <a:cs typeface="Calibri" panose="020F0502020204030204" pitchFamily="34" charset="0"/>
              </a:defRPr>
            </a:lvl1pPr>
            <a:lvl2pPr marL="742950" indent="-285750">
              <a:defRPr sz="1600">
                <a:solidFill>
                  <a:schemeClr val="bg1"/>
                </a:solidFill>
                <a:latin typeface="Arial" panose="020B0604020202020204" pitchFamily="34" charset="0"/>
                <a:cs typeface="Calibri" panose="020F0502020204030204" pitchFamily="34" charset="0"/>
              </a:defRPr>
            </a:lvl2pPr>
            <a:lvl3pPr marL="1143000" indent="-228600">
              <a:defRPr sz="1600">
                <a:solidFill>
                  <a:schemeClr val="bg1"/>
                </a:solidFill>
                <a:latin typeface="Arial" panose="020B0604020202020204" pitchFamily="34" charset="0"/>
                <a:cs typeface="Calibri" panose="020F0502020204030204" pitchFamily="34" charset="0"/>
              </a:defRPr>
            </a:lvl3pPr>
            <a:lvl4pPr marL="1600200" indent="-228600">
              <a:defRPr sz="1600">
                <a:solidFill>
                  <a:schemeClr val="bg1"/>
                </a:solidFill>
                <a:latin typeface="Arial" panose="020B0604020202020204" pitchFamily="34" charset="0"/>
                <a:cs typeface="Calibri" panose="020F0502020204030204" pitchFamily="34" charset="0"/>
              </a:defRPr>
            </a:lvl4pPr>
            <a:lvl5pPr marL="2057400" indent="-228600">
              <a:defRPr sz="1600">
                <a:solidFill>
                  <a:schemeClr val="bg1"/>
                </a:solidFill>
                <a:latin typeface="Arial" panose="020B0604020202020204" pitchFamily="34" charset="0"/>
                <a:cs typeface="Calibri" panose="020F0502020204030204" pitchFamily="34" charset="0"/>
              </a:defRPr>
            </a:lvl5pPr>
            <a:lvl6pPr marL="25146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6pPr>
            <a:lvl7pPr marL="29718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7pPr>
            <a:lvl8pPr marL="34290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8pPr>
            <a:lvl9pPr marL="38862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9pPr>
          </a:lstStyle>
          <a:p>
            <a:fld id="{D0A06484-69CF-4E86-806E-ED46BE2F8C7A}" type="slidenum">
              <a:rPr lang="en-US" altLang="pt-PT" sz="1200" smtClean="0">
                <a:solidFill>
                  <a:srgbClr val="000000"/>
                </a:solidFill>
                <a:cs typeface="Arial" panose="020B0604020202020204" pitchFamily="34" charset="0"/>
              </a:rPr>
              <a:pPr/>
              <a:t>3</a:t>
            </a:fld>
            <a:endParaRPr lang="en-US" altLang="pt-PT" sz="1200">
              <a:solidFill>
                <a:srgbClr val="000000"/>
              </a:solidFill>
              <a:cs typeface="Arial" panose="020B0604020202020204" pitchFamily="34" charset="0"/>
            </a:endParaRPr>
          </a:p>
        </p:txBody>
      </p:sp>
      <p:sp>
        <p:nvSpPr>
          <p:cNvPr id="7" name="Rectangle 1"/>
          <p:cNvSpPr>
            <a:spLocks noGrp="1"/>
          </p:cNvSpPr>
          <p:nvPr>
            <p:ph type="title"/>
          </p:nvPr>
        </p:nvSpPr>
        <p:spPr>
          <a:xfrm>
            <a:off x="215900" y="117802"/>
            <a:ext cx="10942638" cy="433387"/>
          </a:xfrm>
          <a:solidFill>
            <a:srgbClr val="FF0000"/>
          </a:solidFill>
        </p:spPr>
        <p:txBody>
          <a:bodyPr>
            <a:normAutofit fontScale="90000"/>
          </a:bodyPr>
          <a:lstStyle/>
          <a:p>
            <a:pPr defTabSz="592138" eaLnBrk="1">
              <a:lnSpc>
                <a:spcPct val="100000"/>
              </a:lnSpc>
            </a:pPr>
            <a:r>
              <a:rPr lang="en-US" altLang="pt-PT" sz="2800" b="1" dirty="0">
                <a:solidFill>
                  <a:srgbClr val="FFFFFF"/>
                </a:solidFill>
                <a:latin typeface="Times New Roman" pitchFamily="18" charset="0"/>
                <a:ea typeface="Batang" pitchFamily="18" charset="-127"/>
                <a:cs typeface="Times New Roman" pitchFamily="18" charset="0"/>
                <a:sym typeface="Batang" pitchFamily="18" charset="-127"/>
              </a:rPr>
              <a:t> </a:t>
            </a:r>
            <a:r>
              <a:rPr lang="en-US" altLang="pt-PT" sz="2800" b="1" dirty="0" err="1" smtClean="0">
                <a:solidFill>
                  <a:srgbClr val="FFFFFF"/>
                </a:solidFill>
                <a:latin typeface="Times New Roman" pitchFamily="18" charset="0"/>
                <a:ea typeface="Batang" pitchFamily="18" charset="-127"/>
                <a:cs typeface="Times New Roman" pitchFamily="18" charset="0"/>
                <a:sym typeface="Batang" pitchFamily="18" charset="-127"/>
              </a:rPr>
              <a:t>Contextualização</a:t>
            </a:r>
            <a:endParaRPr lang="en-US" altLang="pt-PT" sz="2800" b="1" dirty="0" smtClean="0">
              <a:solidFill>
                <a:schemeClr val="bg1"/>
              </a:solidFill>
              <a:latin typeface="Times New Roman" pitchFamily="18" charset="0"/>
              <a:ea typeface="Batang" pitchFamily="18" charset="-127"/>
              <a:cs typeface="Times New Roman" pitchFamily="18" charset="0"/>
              <a:sym typeface="Batang" pitchFamily="18" charset="-127"/>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noChangeArrowheads="1"/>
          </p:cNvSpPr>
          <p:nvPr>
            <p:ph type="sldNum" sz="quarter" idx="10"/>
          </p:nvPr>
        </p:nvSpPr>
        <p:spPr>
          <a:xfrm>
            <a:off x="10668000" y="6448425"/>
            <a:ext cx="150813" cy="274638"/>
          </a:xfrm>
          <a:noFill/>
          <a:ln>
            <a:miter lim="800000"/>
            <a:headEnd/>
            <a:tailEnd/>
          </a:ln>
        </p:spPr>
        <p:txBody>
          <a:bodyPr/>
          <a:lstStyle/>
          <a:p>
            <a:pPr defTabSz="742950"/>
            <a:fld id="{6BFE9D6A-0B91-4742-956D-0CDCBEFF3FDB}" type="slidenum">
              <a:rPr lang="pt-PT" altLang="pt-PT" b="1" smtClean="0">
                <a:ea typeface="MS PGothic" pitchFamily="34" charset="-128"/>
              </a:rPr>
              <a:pPr defTabSz="742950"/>
              <a:t>4</a:t>
            </a:fld>
            <a:endParaRPr lang="pt-PT" altLang="pt-PT" b="1" smtClean="0">
              <a:ea typeface="MS PGothic" pitchFamily="34" charset="-128"/>
            </a:endParaRPr>
          </a:p>
        </p:txBody>
      </p:sp>
      <p:pic>
        <p:nvPicPr>
          <p:cNvPr id="22531" name="Picture 1"/>
          <p:cNvPicPr>
            <a:picLocks noChangeAspect="1"/>
          </p:cNvPicPr>
          <p:nvPr/>
        </p:nvPicPr>
        <p:blipFill>
          <a:blip r:embed="rId2"/>
          <a:srcRect/>
          <a:stretch>
            <a:fillRect/>
          </a:stretch>
        </p:blipFill>
        <p:spPr bwMode="auto">
          <a:xfrm>
            <a:off x="11277600" y="182563"/>
            <a:ext cx="635000" cy="300037"/>
          </a:xfrm>
          <a:prstGeom prst="rect">
            <a:avLst/>
          </a:prstGeom>
          <a:noFill/>
          <a:ln w="9525">
            <a:noFill/>
            <a:miter lim="800000"/>
            <a:headEnd/>
            <a:tailEnd/>
          </a:ln>
        </p:spPr>
      </p:pic>
      <p:sp>
        <p:nvSpPr>
          <p:cNvPr id="22532" name="Text Box 2"/>
          <p:cNvSpPr txBox="1">
            <a:spLocks noChangeArrowheads="1"/>
          </p:cNvSpPr>
          <p:nvPr/>
        </p:nvSpPr>
        <p:spPr bwMode="auto">
          <a:xfrm>
            <a:off x="381000" y="119063"/>
            <a:ext cx="10896600" cy="479425"/>
          </a:xfrm>
          <a:prstGeom prst="rect">
            <a:avLst/>
          </a:prstGeom>
          <a:solidFill>
            <a:srgbClr val="FF0000"/>
          </a:solidFill>
          <a:ln w="9525">
            <a:noFill/>
            <a:miter lim="800000"/>
            <a:headEnd/>
            <a:tailEnd/>
          </a:ln>
        </p:spPr>
        <p:txBody>
          <a:bodyPr lIns="45720" rIns="45720">
            <a:spAutoFit/>
          </a:bodyPr>
          <a:lstStyle/>
          <a:p>
            <a:pPr marL="511175" indent="-511175" algn="just" defTabSz="912813" eaLnBrk="1">
              <a:lnSpc>
                <a:spcPct val="90000"/>
              </a:lnSpc>
            </a:pPr>
            <a:r>
              <a:rPr lang="pt-PT" altLang="pt-PT" sz="2800" b="1" dirty="0" smtClean="0">
                <a:solidFill>
                  <a:srgbClr val="0070C0"/>
                </a:solidFill>
                <a:cs typeface="Arial" charset="0"/>
                <a:sym typeface="Calibri Light" pitchFamily="34" charset="0"/>
              </a:rPr>
              <a:t> </a:t>
            </a:r>
            <a:r>
              <a:rPr lang="pt-PT" altLang="pt-PT" sz="2400" b="1" dirty="0" smtClean="0">
                <a:cs typeface="Arial" charset="0"/>
                <a:sym typeface="Calibri Light" pitchFamily="34" charset="0"/>
              </a:rPr>
              <a:t>PRINCIPAIS RISCOS OU AMEAÇAS </a:t>
            </a:r>
            <a:endParaRPr lang="en-US" altLang="en-US" sz="2400" b="1" dirty="0">
              <a:cs typeface="Arial" charset="0"/>
              <a:sym typeface="Batang" pitchFamily="18" charset="-127"/>
            </a:endParaRPr>
          </a:p>
        </p:txBody>
      </p:sp>
      <p:pic>
        <p:nvPicPr>
          <p:cNvPr id="22533" name="Picture 7" descr="Mapa Administrativo 2"/>
          <p:cNvPicPr>
            <a:picLocks noChangeAspect="1" noChangeArrowheads="1"/>
          </p:cNvPicPr>
          <p:nvPr/>
        </p:nvPicPr>
        <p:blipFill>
          <a:blip r:embed="rId3"/>
          <a:srcRect l="33051" t="5869" r="4752" b="29575"/>
          <a:stretch>
            <a:fillRect/>
          </a:stretch>
        </p:blipFill>
        <p:spPr bwMode="auto">
          <a:xfrm>
            <a:off x="5745163" y="981075"/>
            <a:ext cx="2376487" cy="3527425"/>
          </a:xfrm>
          <a:prstGeom prst="rect">
            <a:avLst/>
          </a:prstGeom>
          <a:solidFill>
            <a:srgbClr val="00B050"/>
          </a:solidFill>
          <a:ln w="9525">
            <a:noFill/>
            <a:miter lim="800000"/>
            <a:headEnd/>
            <a:tailEnd/>
          </a:ln>
        </p:spPr>
      </p:pic>
      <p:pic>
        <p:nvPicPr>
          <p:cNvPr id="5" name="Picture 2" descr="C:\Users\dmacomane.CENOE.000\AppData\Local\Temp\IMG-20150112-WA0000.jpg"/>
          <p:cNvPicPr>
            <a:picLocks noChangeAspect="1"/>
          </p:cNvPicPr>
          <p:nvPr/>
        </p:nvPicPr>
        <p:blipFill>
          <a:blip r:embed="rId4" cstate="print"/>
          <a:srcRect/>
          <a:stretch>
            <a:fillRect/>
          </a:stretch>
        </p:blipFill>
        <p:spPr bwMode="auto">
          <a:xfrm>
            <a:off x="7940352" y="1484784"/>
            <a:ext cx="1981200" cy="1295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39"/>
          <p:cNvGrpSpPr>
            <a:grpSpLocks/>
          </p:cNvGrpSpPr>
          <p:nvPr/>
        </p:nvGrpSpPr>
        <p:grpSpPr bwMode="auto">
          <a:xfrm>
            <a:off x="344488" y="765175"/>
            <a:ext cx="9318625" cy="5830888"/>
            <a:chOff x="565347" y="458648"/>
            <a:chExt cx="8639000" cy="5488146"/>
          </a:xfrm>
        </p:grpSpPr>
        <p:pic>
          <p:nvPicPr>
            <p:cNvPr id="9" name="Picture 1" descr="C:\Documents and Settings\bantonio\Desktop\2010\SIMEX 2010\PICS\031220101728.jpg"/>
            <p:cNvPicPr>
              <a:picLocks noChangeAspect="1" noChangeArrowheads="1"/>
            </p:cNvPicPr>
            <p:nvPr/>
          </p:nvPicPr>
          <p:blipFill>
            <a:blip r:embed="rId5" cstate="print"/>
            <a:srcRect l="4832"/>
            <a:stretch>
              <a:fillRect/>
            </a:stretch>
          </p:blipFill>
          <p:spPr bwMode="auto">
            <a:xfrm>
              <a:off x="5354519" y="4218981"/>
              <a:ext cx="1808284" cy="13211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16" descr="Cyclone_Leon-Eline_22_feb_2000_0411Z"/>
            <p:cNvPicPr>
              <a:picLocks noChangeAspect="1" noChangeArrowheads="1"/>
            </p:cNvPicPr>
            <p:nvPr/>
          </p:nvPicPr>
          <p:blipFill>
            <a:blip r:embed="rId6" cstate="print"/>
            <a:srcRect/>
            <a:stretch>
              <a:fillRect/>
            </a:stretch>
          </p:blipFill>
          <p:spPr bwMode="auto">
            <a:xfrm>
              <a:off x="4053583" y="918021"/>
              <a:ext cx="1530513" cy="12249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4"/>
            <p:cNvSpPr txBox="1">
              <a:spLocks noChangeArrowheads="1"/>
            </p:cNvSpPr>
            <p:nvPr/>
          </p:nvSpPr>
          <p:spPr bwMode="auto">
            <a:xfrm>
              <a:off x="4135741" y="2193399"/>
              <a:ext cx="1268623" cy="434808"/>
            </a:xfrm>
            <a:prstGeom prst="rect">
              <a:avLst/>
            </a:prstGeom>
            <a:solidFill>
              <a:schemeClr val="bg1"/>
            </a:solidFill>
          </p:spPr>
          <p:txBody>
            <a:bodyPr/>
            <a:lstStyle/>
            <a:p>
              <a:pPr algn="ctr">
                <a:defRPr/>
              </a:pPr>
              <a:r>
                <a:rPr lang="pt-PT" b="1" kern="0" dirty="0">
                  <a:solidFill>
                    <a:schemeClr val="tx1"/>
                  </a:solidFill>
                  <a:latin typeface="Arial" panose="020B0604020202020204" pitchFamily="34" charset="0"/>
                  <a:ea typeface="Batang" pitchFamily="18" charset="-127"/>
                  <a:cs typeface="Arial" panose="020B0604020202020204" pitchFamily="34" charset="0"/>
                </a:rPr>
                <a:t>Ciclones</a:t>
              </a:r>
            </a:p>
          </p:txBody>
        </p:sp>
        <p:sp>
          <p:nvSpPr>
            <p:cNvPr id="12" name="Rectangle 4"/>
            <p:cNvSpPr txBox="1">
              <a:spLocks noChangeArrowheads="1"/>
            </p:cNvSpPr>
            <p:nvPr/>
          </p:nvSpPr>
          <p:spPr bwMode="auto">
            <a:xfrm>
              <a:off x="5124737" y="458648"/>
              <a:ext cx="2678532" cy="388488"/>
            </a:xfrm>
            <a:prstGeom prst="rect">
              <a:avLst/>
            </a:prstGeom>
            <a:solidFill>
              <a:schemeClr val="bg1"/>
            </a:solidFill>
          </p:spPr>
          <p:txBody>
            <a:bodyPr/>
            <a:lstStyle/>
            <a:p>
              <a:pPr algn="ctr">
                <a:defRPr/>
              </a:pPr>
              <a:r>
                <a:rPr lang="pt-PT" b="1" kern="0" dirty="0">
                  <a:solidFill>
                    <a:schemeClr val="tx1"/>
                  </a:solidFill>
                  <a:latin typeface="Arial" panose="020B0604020202020204" pitchFamily="34" charset="0"/>
                  <a:ea typeface="Batang" pitchFamily="18" charset="-127"/>
                  <a:cs typeface="Arial" panose="020B0604020202020204" pitchFamily="34" charset="0"/>
                </a:rPr>
                <a:t>Moçambique </a:t>
              </a:r>
            </a:p>
          </p:txBody>
        </p:sp>
        <p:sp>
          <p:nvSpPr>
            <p:cNvPr id="13" name="Rectangle 4"/>
            <p:cNvSpPr txBox="1">
              <a:spLocks noChangeArrowheads="1"/>
            </p:cNvSpPr>
            <p:nvPr/>
          </p:nvSpPr>
          <p:spPr bwMode="auto">
            <a:xfrm>
              <a:off x="7907761" y="2354771"/>
              <a:ext cx="1296586" cy="386994"/>
            </a:xfrm>
            <a:prstGeom prst="rect">
              <a:avLst/>
            </a:prstGeom>
            <a:solidFill>
              <a:schemeClr val="bg1"/>
            </a:solidFill>
          </p:spPr>
          <p:txBody>
            <a:bodyPr/>
            <a:lstStyle/>
            <a:p>
              <a:pPr algn="ctr">
                <a:defRPr/>
              </a:pPr>
              <a:r>
                <a:rPr lang="pt-PT" b="1" kern="0" dirty="0">
                  <a:solidFill>
                    <a:schemeClr val="tx1"/>
                  </a:solidFill>
                  <a:latin typeface="Arial" panose="020B0604020202020204" pitchFamily="34" charset="0"/>
                  <a:ea typeface="Batang" pitchFamily="18" charset="-127"/>
                  <a:cs typeface="Arial" panose="020B0604020202020204" pitchFamily="34" charset="0"/>
                </a:rPr>
                <a:t>Cheias</a:t>
              </a:r>
            </a:p>
          </p:txBody>
        </p:sp>
        <p:grpSp>
          <p:nvGrpSpPr>
            <p:cNvPr id="3" name="Group 18"/>
            <p:cNvGrpSpPr>
              <a:grpSpLocks/>
            </p:cNvGrpSpPr>
            <p:nvPr/>
          </p:nvGrpSpPr>
          <p:grpSpPr bwMode="auto">
            <a:xfrm>
              <a:off x="3836251" y="2844934"/>
              <a:ext cx="1880151" cy="1736567"/>
              <a:chOff x="4286239" y="3345341"/>
              <a:chExt cx="1912998" cy="2379194"/>
            </a:xfrm>
          </p:grpSpPr>
          <p:pic>
            <p:nvPicPr>
              <p:cNvPr id="26" name="Picture 12" descr="g_drought.jpg"/>
              <p:cNvPicPr>
                <a:picLocks noChangeAspect="1"/>
              </p:cNvPicPr>
              <p:nvPr/>
            </p:nvPicPr>
            <p:blipFill>
              <a:blip r:embed="rId7" cstate="print"/>
              <a:srcRect t="31828" r="12000"/>
              <a:stretch>
                <a:fillRect/>
              </a:stretch>
            </p:blipFill>
            <p:spPr bwMode="auto">
              <a:xfrm>
                <a:off x="4286239" y="3345341"/>
                <a:ext cx="1912998" cy="18073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Rectangle 4"/>
              <p:cNvSpPr txBox="1">
                <a:spLocks noChangeArrowheads="1"/>
              </p:cNvSpPr>
              <p:nvPr/>
            </p:nvSpPr>
            <p:spPr>
              <a:xfrm>
                <a:off x="4592459" y="5152849"/>
                <a:ext cx="1007773" cy="571147"/>
              </a:xfrm>
              <a:prstGeom prst="rect">
                <a:avLst/>
              </a:prstGeom>
              <a:solidFill>
                <a:schemeClr val="bg1"/>
              </a:solidFill>
            </p:spPr>
            <p:txBody>
              <a:bodyPr/>
              <a:lstStyle/>
              <a:p>
                <a:pPr algn="ctr">
                  <a:defRPr/>
                </a:pPr>
                <a:r>
                  <a:rPr lang="pt-PT" b="1" kern="0" dirty="0">
                    <a:solidFill>
                      <a:schemeClr val="tx1"/>
                    </a:solidFill>
                    <a:latin typeface="Arial" panose="020B0604020202020204" pitchFamily="34" charset="0"/>
                    <a:ea typeface="Batang" pitchFamily="18" charset="-127"/>
                    <a:cs typeface="Arial" panose="020B0604020202020204" pitchFamily="34" charset="0"/>
                  </a:rPr>
                  <a:t>Secas</a:t>
                </a:r>
              </a:p>
            </p:txBody>
          </p:sp>
        </p:grpSp>
        <p:grpSp>
          <p:nvGrpSpPr>
            <p:cNvPr id="4" name="Group 21"/>
            <p:cNvGrpSpPr>
              <a:grpSpLocks/>
            </p:cNvGrpSpPr>
            <p:nvPr/>
          </p:nvGrpSpPr>
          <p:grpSpPr bwMode="auto">
            <a:xfrm>
              <a:off x="7002384" y="2989647"/>
              <a:ext cx="1940170" cy="2025996"/>
              <a:chOff x="729038" y="3949806"/>
              <a:chExt cx="2062194" cy="2245568"/>
            </a:xfrm>
            <a:solidFill>
              <a:srgbClr val="2E9E81"/>
            </a:solidFill>
          </p:grpSpPr>
          <p:pic>
            <p:nvPicPr>
              <p:cNvPr id="24" name="Picture 12" descr="MVC-579S"/>
              <p:cNvPicPr>
                <a:picLocks noChangeAspect="1" noChangeArrowheads="1"/>
              </p:cNvPicPr>
              <p:nvPr/>
            </p:nvPicPr>
            <p:blipFill>
              <a:blip r:embed="rId8" cstate="print"/>
              <a:srcRect/>
              <a:stretch>
                <a:fillRect/>
              </a:stretch>
            </p:blipFill>
            <p:spPr bwMode="auto">
              <a:xfrm>
                <a:off x="729038" y="3949806"/>
                <a:ext cx="2062194" cy="1752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Rectangle 4"/>
              <p:cNvSpPr txBox="1">
                <a:spLocks noChangeArrowheads="1"/>
              </p:cNvSpPr>
              <p:nvPr/>
            </p:nvSpPr>
            <p:spPr>
              <a:xfrm>
                <a:off x="1343409" y="5733615"/>
                <a:ext cx="1376872" cy="461759"/>
              </a:xfrm>
              <a:prstGeom prst="rect">
                <a:avLst/>
              </a:prstGeom>
              <a:solidFill>
                <a:schemeClr val="bg1"/>
              </a:solidFill>
            </p:spPr>
            <p:txBody>
              <a:bodyPr/>
              <a:lstStyle/>
              <a:p>
                <a:pPr algn="ctr">
                  <a:defRPr/>
                </a:pPr>
                <a:r>
                  <a:rPr lang="pt-PT" b="1" kern="0" dirty="0">
                    <a:solidFill>
                      <a:schemeClr val="tx1"/>
                    </a:solidFill>
                    <a:latin typeface="Arial" panose="020B0604020202020204" pitchFamily="34" charset="0"/>
                    <a:ea typeface="Batang" pitchFamily="18" charset="-127"/>
                    <a:cs typeface="Arial" panose="020B0604020202020204" pitchFamily="34" charset="0"/>
                  </a:rPr>
                  <a:t>Sismos </a:t>
                </a:r>
              </a:p>
            </p:txBody>
          </p:sp>
        </p:grpSp>
        <p:sp>
          <p:nvSpPr>
            <p:cNvPr id="16" name="Rectangle 4"/>
            <p:cNvSpPr txBox="1">
              <a:spLocks noChangeArrowheads="1"/>
            </p:cNvSpPr>
            <p:nvPr/>
          </p:nvSpPr>
          <p:spPr bwMode="auto">
            <a:xfrm>
              <a:off x="5738444" y="5565776"/>
              <a:ext cx="1295114" cy="381018"/>
            </a:xfrm>
            <a:prstGeom prst="rect">
              <a:avLst/>
            </a:prstGeom>
            <a:solidFill>
              <a:schemeClr val="bg1"/>
            </a:solidFill>
          </p:spPr>
          <p:txBody>
            <a:bodyPr/>
            <a:lstStyle/>
            <a:p>
              <a:pPr algn="ctr">
                <a:defRPr/>
              </a:pPr>
              <a:r>
                <a:rPr lang="pt-PT" b="1" kern="0" dirty="0">
                  <a:solidFill>
                    <a:schemeClr val="tx1"/>
                  </a:solidFill>
                  <a:latin typeface="Arial" panose="020B0604020202020204" pitchFamily="34" charset="0"/>
                  <a:ea typeface="Batang" pitchFamily="18" charset="-127"/>
                  <a:cs typeface="Arial" panose="020B0604020202020204" pitchFamily="34" charset="0"/>
                </a:rPr>
                <a:t>Epidemias </a:t>
              </a:r>
            </a:p>
          </p:txBody>
        </p:sp>
        <p:sp>
          <p:nvSpPr>
            <p:cNvPr id="22545" name="Rectangle 9"/>
            <p:cNvSpPr>
              <a:spLocks noChangeArrowheads="1"/>
            </p:cNvSpPr>
            <p:nvPr/>
          </p:nvSpPr>
          <p:spPr bwMode="auto">
            <a:xfrm rot="-5400000">
              <a:off x="-850063" y="2562878"/>
              <a:ext cx="3276750" cy="445931"/>
            </a:xfrm>
            <a:prstGeom prst="rect">
              <a:avLst/>
            </a:prstGeom>
            <a:solidFill>
              <a:schemeClr val="bg1">
                <a:alpha val="72156"/>
              </a:schemeClr>
            </a:solidFill>
            <a:ln w="9525">
              <a:solidFill>
                <a:srgbClr val="2E9E81"/>
              </a:solidFill>
              <a:miter lim="800000"/>
              <a:headEnd/>
              <a:tailEnd/>
            </a:ln>
          </p:spPr>
          <p:txBody>
            <a:bodyPr lIns="25000" tIns="25000" rIns="25000" bIns="25000">
              <a:spAutoFit/>
            </a:bodyPr>
            <a:lstStyle/>
            <a:p>
              <a:pPr algn="ctr"/>
              <a:r>
                <a:rPr lang="pt-PT" altLang="en-US" sz="1400" b="1">
                  <a:solidFill>
                    <a:srgbClr val="0D0D0D"/>
                  </a:solidFill>
                  <a:ea typeface="Batang" pitchFamily="18" charset="-127"/>
                  <a:cs typeface="Arial" charset="0"/>
                  <a:sym typeface="Calibri" pitchFamily="34" charset="0"/>
                </a:rPr>
                <a:t> Regiões africanas mais vulneráveis aos desastres</a:t>
              </a:r>
            </a:p>
          </p:txBody>
        </p:sp>
        <p:sp>
          <p:nvSpPr>
            <p:cNvPr id="18" name="Rectangle 4"/>
            <p:cNvSpPr txBox="1">
              <a:spLocks noChangeArrowheads="1"/>
            </p:cNvSpPr>
            <p:nvPr/>
          </p:nvSpPr>
          <p:spPr bwMode="auto">
            <a:xfrm>
              <a:off x="1221734" y="534852"/>
              <a:ext cx="1902934" cy="389982"/>
            </a:xfrm>
            <a:prstGeom prst="rect">
              <a:avLst/>
            </a:prstGeom>
            <a:solidFill>
              <a:schemeClr val="bg1"/>
            </a:solidFill>
          </p:spPr>
          <p:txBody>
            <a:bodyPr/>
            <a:lstStyle/>
            <a:p>
              <a:pPr algn="ctr">
                <a:defRPr/>
              </a:pPr>
              <a:r>
                <a:rPr lang="pt-PT" b="1" kern="0" dirty="0">
                  <a:solidFill>
                    <a:schemeClr val="tx1"/>
                  </a:solidFill>
                  <a:latin typeface="Arial" panose="020B0604020202020204" pitchFamily="34" charset="0"/>
                  <a:ea typeface="Batang" pitchFamily="18" charset="-127"/>
                  <a:cs typeface="Arial" panose="020B0604020202020204" pitchFamily="34" charset="0"/>
                </a:rPr>
                <a:t>África</a:t>
              </a:r>
            </a:p>
          </p:txBody>
        </p:sp>
        <p:grpSp>
          <p:nvGrpSpPr>
            <p:cNvPr id="6" name="Group 37"/>
            <p:cNvGrpSpPr>
              <a:grpSpLocks/>
            </p:cNvGrpSpPr>
            <p:nvPr/>
          </p:nvGrpSpPr>
          <p:grpSpPr bwMode="auto">
            <a:xfrm>
              <a:off x="1004933" y="1147708"/>
              <a:ext cx="2764565" cy="3276599"/>
              <a:chOff x="701156" y="823852"/>
              <a:chExt cx="2962033" cy="3581399"/>
            </a:xfrm>
          </p:grpSpPr>
          <p:pic>
            <p:nvPicPr>
              <p:cNvPr id="22548" name="Picture 3"/>
              <p:cNvPicPr>
                <a:picLocks noChangeAspect="1" noChangeArrowheads="1"/>
              </p:cNvPicPr>
              <p:nvPr/>
            </p:nvPicPr>
            <p:blipFill>
              <a:blip r:embed="rId9"/>
              <a:srcRect/>
              <a:stretch>
                <a:fillRect/>
              </a:stretch>
            </p:blipFill>
            <p:spPr bwMode="auto">
              <a:xfrm>
                <a:off x="701156" y="823852"/>
                <a:ext cx="2962033" cy="3581399"/>
              </a:xfrm>
              <a:prstGeom prst="rect">
                <a:avLst/>
              </a:prstGeom>
              <a:noFill/>
              <a:ln w="9525">
                <a:noFill/>
                <a:miter lim="800000"/>
                <a:headEnd/>
                <a:tailEnd/>
              </a:ln>
            </p:spPr>
          </p:pic>
          <p:sp>
            <p:nvSpPr>
              <p:cNvPr id="21" name="Text Box 7"/>
              <p:cNvSpPr txBox="1">
                <a:spLocks noChangeArrowheads="1"/>
              </p:cNvSpPr>
              <p:nvPr/>
            </p:nvSpPr>
            <p:spPr bwMode="auto">
              <a:xfrm>
                <a:off x="1236197" y="1128994"/>
                <a:ext cx="1458579" cy="316837"/>
              </a:xfrm>
              <a:prstGeom prst="rect">
                <a:avLst/>
              </a:prstGeom>
              <a:noFill/>
              <a:ln w="9525">
                <a:noFill/>
                <a:miter lim="800000"/>
                <a:headEnd/>
                <a:tailEnd/>
              </a:ln>
            </p:spPr>
            <p:txBody>
              <a:bodyPr wrap="none">
                <a:spAutoFit/>
              </a:bodyPr>
              <a:lstStyle/>
              <a:p>
                <a:pPr>
                  <a:defRPr/>
                </a:pPr>
                <a:r>
                  <a:rPr lang="pt-PT" sz="1400" b="1" dirty="0">
                    <a:solidFill>
                      <a:schemeClr val="tx1">
                        <a:lumMod val="95000"/>
                        <a:lumOff val="5000"/>
                      </a:schemeClr>
                    </a:solidFill>
                    <a:latin typeface="Arial" panose="020B0604020202020204" pitchFamily="34" charset="0"/>
                    <a:cs typeface="Arial" panose="020B0604020202020204" pitchFamily="34" charset="0"/>
                  </a:rPr>
                  <a:t>Norte de África</a:t>
                </a:r>
              </a:p>
            </p:txBody>
          </p:sp>
          <p:sp>
            <p:nvSpPr>
              <p:cNvPr id="22" name="Text Box 8"/>
              <p:cNvSpPr txBox="1">
                <a:spLocks noChangeArrowheads="1"/>
              </p:cNvSpPr>
              <p:nvPr/>
            </p:nvSpPr>
            <p:spPr bwMode="auto">
              <a:xfrm>
                <a:off x="1024900" y="1697341"/>
                <a:ext cx="1299319" cy="537317"/>
              </a:xfrm>
              <a:prstGeom prst="rect">
                <a:avLst/>
              </a:prstGeom>
              <a:noFill/>
              <a:ln w="9525">
                <a:noFill/>
                <a:miter lim="800000"/>
                <a:headEnd/>
                <a:tailEnd/>
              </a:ln>
            </p:spPr>
            <p:txBody>
              <a:bodyPr>
                <a:spAutoFit/>
              </a:bodyPr>
              <a:lstStyle/>
              <a:p>
                <a:pPr>
                  <a:defRPr/>
                </a:pPr>
                <a:r>
                  <a:rPr lang="pt-PT" sz="1400" b="1" dirty="0">
                    <a:solidFill>
                      <a:schemeClr val="tx1">
                        <a:lumMod val="95000"/>
                        <a:lumOff val="5000"/>
                      </a:schemeClr>
                    </a:solidFill>
                    <a:latin typeface="Arial" panose="020B0604020202020204" pitchFamily="34" charset="0"/>
                    <a:cs typeface="Arial" panose="020B0604020202020204" pitchFamily="34" charset="0"/>
                  </a:rPr>
                  <a:t>África  Ocidental</a:t>
                </a:r>
              </a:p>
            </p:txBody>
          </p:sp>
          <p:sp>
            <p:nvSpPr>
              <p:cNvPr id="23" name="Text Box 9"/>
              <p:cNvSpPr txBox="1">
                <a:spLocks noChangeArrowheads="1"/>
              </p:cNvSpPr>
              <p:nvPr/>
            </p:nvSpPr>
            <p:spPr bwMode="auto">
              <a:xfrm>
                <a:off x="2805155" y="2657650"/>
                <a:ext cx="827843" cy="759429"/>
              </a:xfrm>
              <a:prstGeom prst="rect">
                <a:avLst/>
              </a:prstGeom>
              <a:noFill/>
              <a:ln w="9525">
                <a:noFill/>
                <a:miter lim="800000"/>
                <a:headEnd/>
                <a:tailEnd/>
              </a:ln>
            </p:spPr>
            <p:txBody>
              <a:bodyPr>
                <a:spAutoFit/>
              </a:bodyPr>
              <a:lstStyle/>
              <a:p>
                <a:pPr>
                  <a:defRPr/>
                </a:pPr>
                <a:r>
                  <a:rPr lang="pt-PT" sz="1400" b="1" dirty="0">
                    <a:solidFill>
                      <a:schemeClr val="tx1">
                        <a:lumMod val="95000"/>
                        <a:lumOff val="5000"/>
                      </a:schemeClr>
                    </a:solidFill>
                    <a:latin typeface="Arial" panose="020B0604020202020204" pitchFamily="34" charset="0"/>
                    <a:cs typeface="Arial" panose="020B0604020202020204" pitchFamily="34" charset="0"/>
                  </a:rPr>
                  <a:t>Leste de  África</a:t>
                </a:r>
              </a:p>
            </p:txBody>
          </p:sp>
        </p:grpSp>
      </p:grpSp>
      <p:sp>
        <p:nvSpPr>
          <p:cNvPr id="22536" name="TextBox 30"/>
          <p:cNvSpPr txBox="1">
            <a:spLocks noChangeArrowheads="1"/>
          </p:cNvSpPr>
          <p:nvPr/>
        </p:nvSpPr>
        <p:spPr bwMode="auto">
          <a:xfrm>
            <a:off x="10002838" y="952500"/>
            <a:ext cx="2092325" cy="5354638"/>
          </a:xfrm>
          <a:prstGeom prst="rect">
            <a:avLst/>
          </a:prstGeom>
          <a:noFill/>
          <a:ln w="9525">
            <a:noFill/>
            <a:miter lim="800000"/>
            <a:headEnd/>
            <a:tailEnd/>
          </a:ln>
        </p:spPr>
        <p:txBody>
          <a:bodyPr>
            <a:spAutoFit/>
          </a:bodyPr>
          <a:lstStyle/>
          <a:p>
            <a:pPr algn="just"/>
            <a:r>
              <a:rPr lang="pt-PT">
                <a:solidFill>
                  <a:srgbClr val="000000"/>
                </a:solidFill>
                <a:cs typeface="Arial" charset="0"/>
              </a:rPr>
              <a:t>A Lei que </a:t>
            </a:r>
            <a:r>
              <a:rPr lang="pt-PT" sz="1800">
                <a:solidFill>
                  <a:srgbClr val="000000"/>
                </a:solidFill>
                <a:cs typeface="Arial" charset="0"/>
              </a:rPr>
              <a:t>estabelece o Regime Jurídico de Gestão e Redução do Risco de Desastres (Lei 10/2020, de 24 de Agosto) tipifica os Riscos ou Ameaças no seu Artigo 12 e considera que </a:t>
            </a:r>
            <a:r>
              <a:rPr lang="pt-PT">
                <a:solidFill>
                  <a:srgbClr val="000000"/>
                </a:solidFill>
                <a:cs typeface="Arial" charset="0"/>
              </a:rPr>
              <a:t>Quaisquer fenómenos susceptiveis de causar a interrupção ao funcionamento normal da sociedade são considerados Riscos ou Ameaças.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1">
            <a:extLst>
              <a:ext uri="{FF2B5EF4-FFF2-40B4-BE49-F238E27FC236}">
                <a16:creationId xmlns="" xmlns:a16="http://schemas.microsoft.com/office/drawing/2014/main" id="{D726ADD2-3C42-41F1-8C8B-0C40ED15C617}"/>
              </a:ext>
            </a:extLst>
          </p:cNvPr>
          <p:cNvSpPr>
            <a:spLocks noGrp="1" noChangeArrowheads="1"/>
          </p:cNvSpPr>
          <p:nvPr>
            <p:ph type="sldNum" sz="quarter" idx="10"/>
          </p:nvPr>
        </p:nvSpPr>
        <p:spPr>
          <a:xfrm>
            <a:off x="11506200" y="6400800"/>
            <a:ext cx="338138" cy="30797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lstStyle>
            <a:lvl1pPr>
              <a:defRPr sz="1600">
                <a:solidFill>
                  <a:schemeClr val="bg1"/>
                </a:solidFill>
                <a:latin typeface="Arial" panose="020B0604020202020204" pitchFamily="34" charset="0"/>
                <a:cs typeface="Calibri" panose="020F0502020204030204" pitchFamily="34" charset="0"/>
              </a:defRPr>
            </a:lvl1pPr>
            <a:lvl2pPr marL="742950" indent="-285750">
              <a:defRPr sz="1600">
                <a:solidFill>
                  <a:schemeClr val="bg1"/>
                </a:solidFill>
                <a:latin typeface="Arial" panose="020B0604020202020204" pitchFamily="34" charset="0"/>
                <a:cs typeface="Calibri" panose="020F0502020204030204" pitchFamily="34" charset="0"/>
              </a:defRPr>
            </a:lvl2pPr>
            <a:lvl3pPr marL="1143000" indent="-228600">
              <a:defRPr sz="1600">
                <a:solidFill>
                  <a:schemeClr val="bg1"/>
                </a:solidFill>
                <a:latin typeface="Arial" panose="020B0604020202020204" pitchFamily="34" charset="0"/>
                <a:cs typeface="Calibri" panose="020F0502020204030204" pitchFamily="34" charset="0"/>
              </a:defRPr>
            </a:lvl3pPr>
            <a:lvl4pPr marL="1600200" indent="-228600">
              <a:defRPr sz="1600">
                <a:solidFill>
                  <a:schemeClr val="bg1"/>
                </a:solidFill>
                <a:latin typeface="Arial" panose="020B0604020202020204" pitchFamily="34" charset="0"/>
                <a:cs typeface="Calibri" panose="020F0502020204030204" pitchFamily="34" charset="0"/>
              </a:defRPr>
            </a:lvl4pPr>
            <a:lvl5pPr marL="2057400" indent="-228600">
              <a:defRPr sz="1600">
                <a:solidFill>
                  <a:schemeClr val="bg1"/>
                </a:solidFill>
                <a:latin typeface="Arial" panose="020B0604020202020204" pitchFamily="34" charset="0"/>
                <a:cs typeface="Calibri" panose="020F0502020204030204" pitchFamily="34" charset="0"/>
              </a:defRPr>
            </a:lvl5pPr>
            <a:lvl6pPr marL="25146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6pPr>
            <a:lvl7pPr marL="29718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7pPr>
            <a:lvl8pPr marL="34290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8pPr>
            <a:lvl9pPr marL="38862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9pPr>
          </a:lstStyle>
          <a:p>
            <a:pPr algn="l" hangingPunct="1"/>
            <a:fld id="{01E9C5D1-04C5-477C-9017-FBE919CA80D2}" type="slidenum">
              <a:rPr lang="en-US" altLang="pt-PT" sz="1200" smtClean="0">
                <a:solidFill>
                  <a:srgbClr val="898989"/>
                </a:solidFill>
                <a:latin typeface="Calibri" panose="020F0502020204030204" pitchFamily="34" charset="0"/>
              </a:rPr>
              <a:pPr algn="l" hangingPunct="1"/>
              <a:t>5</a:t>
            </a:fld>
            <a:endParaRPr lang="en-US" altLang="pt-PT" sz="1200">
              <a:solidFill>
                <a:srgbClr val="898989"/>
              </a:solidFill>
              <a:latin typeface="Calibri" panose="020F0502020204030204" pitchFamily="34" charset="0"/>
            </a:endParaRPr>
          </a:p>
        </p:txBody>
      </p:sp>
      <p:pic>
        <p:nvPicPr>
          <p:cNvPr id="4" name="Imagem 3"/>
          <p:cNvPicPr>
            <a:picLocks noChangeAspect="1"/>
          </p:cNvPicPr>
          <p:nvPr/>
        </p:nvPicPr>
        <p:blipFill>
          <a:blip r:embed="rId2"/>
          <a:stretch>
            <a:fillRect/>
          </a:stretch>
        </p:blipFill>
        <p:spPr>
          <a:xfrm>
            <a:off x="1271464" y="980467"/>
            <a:ext cx="9583487" cy="4353533"/>
          </a:xfrm>
          <a:prstGeom prst="rect">
            <a:avLst/>
          </a:prstGeom>
        </p:spPr>
      </p:pic>
      <p:sp>
        <p:nvSpPr>
          <p:cNvPr id="6" name="CaixaDeTexto 5"/>
          <p:cNvSpPr txBox="1"/>
          <p:nvPr/>
        </p:nvSpPr>
        <p:spPr>
          <a:xfrm>
            <a:off x="288842" y="5661248"/>
            <a:ext cx="11547476" cy="1200329"/>
          </a:xfrm>
          <a:prstGeom prst="rect">
            <a:avLst/>
          </a:prstGeom>
          <a:noFill/>
        </p:spPr>
        <p:txBody>
          <a:bodyPr wrap="square" rtlCol="0">
            <a:spAutoFit/>
          </a:bodyPr>
          <a:lstStyle/>
          <a:p>
            <a:r>
              <a:rPr lang="pt-PT" sz="2000" dirty="0" smtClean="0">
                <a:solidFill>
                  <a:schemeClr val="tx1"/>
                </a:solidFill>
                <a:latin typeface="Times New Roman" panose="02020603050405020304" pitchFamily="18" charset="0"/>
                <a:cs typeface="Times New Roman" panose="02020603050405020304" pitchFamily="18" charset="0"/>
              </a:rPr>
              <a:t>Figura 1: Sistemas tropicais que atingiram a costa Moçambicana. Cada tom do vermelho, indica sistemas que ocorreram na mesma década (10 anos). </a:t>
            </a:r>
          </a:p>
          <a:p>
            <a:endParaRPr lang="pt-PT" b="1" dirty="0" smtClean="0">
              <a:solidFill>
                <a:schemeClr val="tx1"/>
              </a:solidFill>
              <a:latin typeface="Times New Roman" panose="02020603050405020304" pitchFamily="18" charset="0"/>
              <a:cs typeface="Times New Roman" panose="02020603050405020304" pitchFamily="18" charset="0"/>
            </a:endParaRPr>
          </a:p>
          <a:p>
            <a:r>
              <a:rPr lang="pt-PT" b="1" dirty="0" smtClean="0">
                <a:solidFill>
                  <a:schemeClr val="tx1"/>
                </a:solidFill>
                <a:latin typeface="Times New Roman" panose="02020603050405020304" pitchFamily="18" charset="0"/>
                <a:cs typeface="Times New Roman" panose="02020603050405020304" pitchFamily="18" charset="0"/>
              </a:rPr>
              <a:t>Fonte: INAM.</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 xmlns:a16="http://schemas.microsoft.com/office/drawing/2014/main" id="{A881384D-F2BA-4316-8325-1F8195074ABF}"/>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36325" y="76200"/>
            <a:ext cx="6334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1"/>
          <p:cNvSpPr txBox="1">
            <a:spLocks/>
          </p:cNvSpPr>
          <p:nvPr/>
        </p:nvSpPr>
        <p:spPr>
          <a:xfrm>
            <a:off x="288842" y="104478"/>
            <a:ext cx="10942638" cy="433387"/>
          </a:xfrm>
          <a:prstGeom prst="rect">
            <a:avLst/>
          </a:prstGeom>
          <a:solidFill>
            <a:srgbClr val="FF0000"/>
          </a:solidFill>
        </p:spPr>
        <p:txBody>
          <a:bodyPr>
            <a:normAutofit fontScale="90000" lnSpcReduction="20000"/>
          </a:bodyPr>
          <a:lstStyle>
            <a:lvl1pPr algn="l" rtl="0" eaLnBrk="0" fontAlgn="base" hangingPunct="0">
              <a:lnSpc>
                <a:spcPct val="90000"/>
              </a:lnSpc>
              <a:spcBef>
                <a:spcPct val="0"/>
              </a:spcBef>
              <a:spcAft>
                <a:spcPct val="0"/>
              </a:spcAft>
              <a:defRPr sz="44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6pPr>
            <a:lvl7pPr marL="9144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7pPr>
            <a:lvl8pPr marL="13716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8pPr>
            <a:lvl9pPr marL="18288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9pPr>
          </a:lstStyle>
          <a:p>
            <a:pPr defTabSz="592138" eaLnBrk="1">
              <a:lnSpc>
                <a:spcPct val="100000"/>
              </a:lnSpc>
            </a:pPr>
            <a:r>
              <a:rPr lang="en-US" altLang="pt-PT" sz="2800" b="1" kern="0" dirty="0" smtClean="0">
                <a:solidFill>
                  <a:srgbClr val="FFFFFF"/>
                </a:solidFill>
                <a:latin typeface="Times New Roman" pitchFamily="18" charset="0"/>
                <a:ea typeface="Batang" pitchFamily="18" charset="-127"/>
                <a:cs typeface="Times New Roman" pitchFamily="18" charset="0"/>
                <a:sym typeface="Batang" pitchFamily="18" charset="-127"/>
              </a:rPr>
              <a:t> </a:t>
            </a:r>
            <a:r>
              <a:rPr lang="pt-BR" altLang="pt-PT" sz="2800" b="1" kern="0" dirty="0">
                <a:solidFill>
                  <a:srgbClr val="FFFFFF"/>
                </a:solidFill>
                <a:latin typeface="Times New Roman" pitchFamily="18" charset="0"/>
                <a:ea typeface="Batang" pitchFamily="18" charset="-127"/>
                <a:cs typeface="Times New Roman" pitchFamily="18" charset="0"/>
                <a:sym typeface="Batang" pitchFamily="18" charset="-127"/>
              </a:rPr>
              <a:t>CICLONES QUE ATINGIRAM A COSTA MOCAMBICANA (1980/2022)</a:t>
            </a:r>
          </a:p>
        </p:txBody>
      </p:sp>
    </p:spTree>
    <p:extLst>
      <p:ext uri="{BB962C8B-B14F-4D97-AF65-F5344CB8AC3E}">
        <p14:creationId xmlns="" xmlns:p14="http://schemas.microsoft.com/office/powerpoint/2010/main" val="389949954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1">
            <a:extLst>
              <a:ext uri="{FF2B5EF4-FFF2-40B4-BE49-F238E27FC236}">
                <a16:creationId xmlns="" xmlns:a16="http://schemas.microsoft.com/office/drawing/2014/main" id="{D726ADD2-3C42-41F1-8C8B-0C40ED15C617}"/>
              </a:ext>
            </a:extLst>
          </p:cNvPr>
          <p:cNvSpPr>
            <a:spLocks noGrp="1" noChangeArrowheads="1"/>
          </p:cNvSpPr>
          <p:nvPr>
            <p:ph type="sldNum" sz="quarter" idx="10"/>
          </p:nvPr>
        </p:nvSpPr>
        <p:spPr>
          <a:xfrm>
            <a:off x="11506200" y="6400800"/>
            <a:ext cx="338138" cy="30797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lstStyle>
            <a:lvl1pPr>
              <a:defRPr sz="1600">
                <a:solidFill>
                  <a:schemeClr val="bg1"/>
                </a:solidFill>
                <a:latin typeface="Arial" panose="020B0604020202020204" pitchFamily="34" charset="0"/>
                <a:cs typeface="Calibri" panose="020F0502020204030204" pitchFamily="34" charset="0"/>
              </a:defRPr>
            </a:lvl1pPr>
            <a:lvl2pPr marL="742950" indent="-285750">
              <a:defRPr sz="1600">
                <a:solidFill>
                  <a:schemeClr val="bg1"/>
                </a:solidFill>
                <a:latin typeface="Arial" panose="020B0604020202020204" pitchFamily="34" charset="0"/>
                <a:cs typeface="Calibri" panose="020F0502020204030204" pitchFamily="34" charset="0"/>
              </a:defRPr>
            </a:lvl2pPr>
            <a:lvl3pPr marL="1143000" indent="-228600">
              <a:defRPr sz="1600">
                <a:solidFill>
                  <a:schemeClr val="bg1"/>
                </a:solidFill>
                <a:latin typeface="Arial" panose="020B0604020202020204" pitchFamily="34" charset="0"/>
                <a:cs typeface="Calibri" panose="020F0502020204030204" pitchFamily="34" charset="0"/>
              </a:defRPr>
            </a:lvl3pPr>
            <a:lvl4pPr marL="1600200" indent="-228600">
              <a:defRPr sz="1600">
                <a:solidFill>
                  <a:schemeClr val="bg1"/>
                </a:solidFill>
                <a:latin typeface="Arial" panose="020B0604020202020204" pitchFamily="34" charset="0"/>
                <a:cs typeface="Calibri" panose="020F0502020204030204" pitchFamily="34" charset="0"/>
              </a:defRPr>
            </a:lvl4pPr>
            <a:lvl5pPr marL="2057400" indent="-228600">
              <a:defRPr sz="1600">
                <a:solidFill>
                  <a:schemeClr val="bg1"/>
                </a:solidFill>
                <a:latin typeface="Arial" panose="020B0604020202020204" pitchFamily="34" charset="0"/>
                <a:cs typeface="Calibri" panose="020F0502020204030204" pitchFamily="34" charset="0"/>
              </a:defRPr>
            </a:lvl5pPr>
            <a:lvl6pPr marL="25146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6pPr>
            <a:lvl7pPr marL="29718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7pPr>
            <a:lvl8pPr marL="34290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8pPr>
            <a:lvl9pPr marL="3886200" indent="-228600" eaLnBrk="0" fontAlgn="base" hangingPunct="0">
              <a:spcBef>
                <a:spcPct val="0"/>
              </a:spcBef>
              <a:spcAft>
                <a:spcPct val="0"/>
              </a:spcAft>
              <a:defRPr sz="1600">
                <a:solidFill>
                  <a:schemeClr val="bg1"/>
                </a:solidFill>
                <a:latin typeface="Arial" panose="020B0604020202020204" pitchFamily="34" charset="0"/>
                <a:cs typeface="Calibri" panose="020F0502020204030204" pitchFamily="34" charset="0"/>
              </a:defRPr>
            </a:lvl9pPr>
          </a:lstStyle>
          <a:p>
            <a:pPr algn="l" hangingPunct="1"/>
            <a:fld id="{01E9C5D1-04C5-477C-9017-FBE919CA80D2}" type="slidenum">
              <a:rPr lang="en-US" altLang="pt-PT" sz="1200" smtClean="0">
                <a:solidFill>
                  <a:srgbClr val="898989"/>
                </a:solidFill>
                <a:latin typeface="Calibri" panose="020F0502020204030204" pitchFamily="34" charset="0"/>
              </a:rPr>
              <a:pPr algn="l" hangingPunct="1"/>
              <a:t>6</a:t>
            </a:fld>
            <a:endParaRPr lang="en-US" altLang="pt-PT" sz="1200">
              <a:solidFill>
                <a:srgbClr val="898989"/>
              </a:solidFill>
              <a:latin typeface="Calibri" panose="020F0502020204030204" pitchFamily="34" charset="0"/>
            </a:endParaRPr>
          </a:p>
        </p:txBody>
      </p:sp>
      <p:sp>
        <p:nvSpPr>
          <p:cNvPr id="6" name="CaixaDeTexto 5"/>
          <p:cNvSpPr txBox="1"/>
          <p:nvPr/>
        </p:nvSpPr>
        <p:spPr>
          <a:xfrm>
            <a:off x="296862" y="5754668"/>
            <a:ext cx="11547476" cy="461665"/>
          </a:xfrm>
          <a:prstGeom prst="rect">
            <a:avLst/>
          </a:prstGeom>
          <a:noFill/>
        </p:spPr>
        <p:txBody>
          <a:bodyPr wrap="square" rtlCol="0">
            <a:spAutoFit/>
          </a:bodyPr>
          <a:lstStyle/>
          <a:p>
            <a:endParaRPr lang="pt-PT" sz="1200" b="1" dirty="0" smtClean="0">
              <a:solidFill>
                <a:schemeClr val="tx1"/>
              </a:solidFill>
              <a:latin typeface="Times New Roman" panose="02020603050405020304" pitchFamily="18" charset="0"/>
              <a:cs typeface="Times New Roman" panose="02020603050405020304" pitchFamily="18" charset="0"/>
            </a:endParaRPr>
          </a:p>
          <a:p>
            <a:r>
              <a:rPr lang="pt-PT" sz="1200" b="1" dirty="0" smtClean="0">
                <a:solidFill>
                  <a:schemeClr val="tx1"/>
                </a:solidFill>
                <a:latin typeface="Times New Roman" panose="02020603050405020304" pitchFamily="18" charset="0"/>
                <a:cs typeface="Times New Roman" panose="02020603050405020304" pitchFamily="18" charset="0"/>
              </a:rPr>
              <a:t>Fonte: INAM.</a:t>
            </a:r>
            <a:endParaRPr lang="en-US" sz="1200" b="1" dirty="0">
              <a:solidFill>
                <a:schemeClr val="tx1"/>
              </a:solidFill>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 xmlns:a16="http://schemas.microsoft.com/office/drawing/2014/main" id="{A881384D-F2BA-4316-8325-1F8195074ABF}"/>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236325" y="76200"/>
            <a:ext cx="6334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323757" y="574398"/>
            <a:ext cx="9268043" cy="5216802"/>
          </a:xfrm>
          <a:prstGeom prst="rect">
            <a:avLst/>
          </a:prstGeom>
        </p:spPr>
      </p:pic>
      <p:sp>
        <p:nvSpPr>
          <p:cNvPr id="9" name="Rectangle 1"/>
          <p:cNvSpPr txBox="1">
            <a:spLocks/>
          </p:cNvSpPr>
          <p:nvPr/>
        </p:nvSpPr>
        <p:spPr>
          <a:xfrm>
            <a:off x="296862" y="116658"/>
            <a:ext cx="10942638" cy="433387"/>
          </a:xfrm>
          <a:prstGeom prst="rect">
            <a:avLst/>
          </a:prstGeom>
          <a:solidFill>
            <a:srgbClr val="FF0000"/>
          </a:solidFill>
        </p:spPr>
        <p:txBody>
          <a:bodyPr>
            <a:normAutofit fontScale="52500" lnSpcReduction="20000"/>
          </a:bodyPr>
          <a:lstStyle>
            <a:lvl1pPr algn="l" rtl="0" eaLnBrk="0" fontAlgn="base" hangingPunct="0">
              <a:lnSpc>
                <a:spcPct val="90000"/>
              </a:lnSpc>
              <a:spcBef>
                <a:spcPct val="0"/>
              </a:spcBef>
              <a:spcAft>
                <a:spcPct val="0"/>
              </a:spcAft>
              <a:defRPr sz="44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6pPr>
            <a:lvl7pPr marL="9144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7pPr>
            <a:lvl8pPr marL="13716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8pPr>
            <a:lvl9pPr marL="18288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9pPr>
          </a:lstStyle>
          <a:p>
            <a:pPr defTabSz="592138" eaLnBrk="1">
              <a:lnSpc>
                <a:spcPct val="100000"/>
              </a:lnSpc>
            </a:pPr>
            <a:r>
              <a:rPr lang="en-US" altLang="pt-PT" sz="2800" b="1" kern="0" dirty="0" smtClean="0">
                <a:solidFill>
                  <a:srgbClr val="FFFFFF"/>
                </a:solidFill>
                <a:latin typeface="Times New Roman" pitchFamily="18" charset="0"/>
                <a:ea typeface="Batang" pitchFamily="18" charset="-127"/>
                <a:cs typeface="Times New Roman" pitchFamily="18" charset="0"/>
                <a:sym typeface="Batang" pitchFamily="18" charset="-127"/>
              </a:rPr>
              <a:t> </a:t>
            </a:r>
            <a:r>
              <a:rPr lang="pt-BR" altLang="pt-PT" sz="3400" b="1" kern="0" dirty="0">
                <a:solidFill>
                  <a:srgbClr val="FFFFFF"/>
                </a:solidFill>
                <a:latin typeface="Times New Roman" pitchFamily="18" charset="0"/>
                <a:ea typeface="Batang" pitchFamily="18" charset="-127"/>
                <a:cs typeface="Times New Roman" pitchFamily="18" charset="0"/>
                <a:sym typeface="Batang" pitchFamily="18" charset="-127"/>
              </a:rPr>
              <a:t>IMPACTO HUMANO DOS CICLONES QUE ATINGIRAM A COSTA MOCAMBICANA (1980/2022)</a:t>
            </a:r>
          </a:p>
        </p:txBody>
      </p:sp>
    </p:spTree>
    <p:extLst>
      <p:ext uri="{BB962C8B-B14F-4D97-AF65-F5344CB8AC3E}">
        <p14:creationId xmlns="" xmlns:p14="http://schemas.microsoft.com/office/powerpoint/2010/main" val="197211426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6804" y="115823"/>
            <a:ext cx="11493500" cy="433070"/>
            <a:chOff x="336804" y="115823"/>
            <a:chExt cx="11493500" cy="433070"/>
          </a:xfrm>
        </p:grpSpPr>
        <p:sp>
          <p:nvSpPr>
            <p:cNvPr id="3" name="object 3"/>
            <p:cNvSpPr/>
            <p:nvPr/>
          </p:nvSpPr>
          <p:spPr>
            <a:xfrm>
              <a:off x="336804" y="115823"/>
              <a:ext cx="10899775" cy="66040"/>
            </a:xfrm>
            <a:custGeom>
              <a:avLst/>
              <a:gdLst/>
              <a:ahLst/>
              <a:cxnLst/>
              <a:rect l="l" t="t" r="r" b="b"/>
              <a:pathLst>
                <a:path w="10899775" h="66039">
                  <a:moveTo>
                    <a:pt x="0" y="65531"/>
                  </a:moveTo>
                  <a:lnTo>
                    <a:pt x="10899648" y="65531"/>
                  </a:lnTo>
                  <a:lnTo>
                    <a:pt x="10899648" y="0"/>
                  </a:lnTo>
                  <a:lnTo>
                    <a:pt x="0" y="0"/>
                  </a:lnTo>
                  <a:lnTo>
                    <a:pt x="0" y="65531"/>
                  </a:lnTo>
                  <a:close/>
                </a:path>
              </a:pathLst>
            </a:custGeom>
            <a:solidFill>
              <a:srgbClr val="00AF50"/>
            </a:solidFill>
          </p:spPr>
          <p:txBody>
            <a:bodyPr wrap="square" lIns="0" tIns="0" rIns="0" bIns="0" rtlCol="0"/>
            <a:lstStyle/>
            <a:p>
              <a:endParaRPr/>
            </a:p>
          </p:txBody>
        </p:sp>
        <p:pic>
          <p:nvPicPr>
            <p:cNvPr id="4" name="object 4"/>
            <p:cNvPicPr/>
            <p:nvPr/>
          </p:nvPicPr>
          <p:blipFill>
            <a:blip r:embed="rId3" cstate="print"/>
            <a:stretch>
              <a:fillRect/>
            </a:stretch>
          </p:blipFill>
          <p:spPr>
            <a:xfrm>
              <a:off x="11237975" y="117347"/>
              <a:ext cx="592172" cy="431291"/>
            </a:xfrm>
            <a:prstGeom prst="rect">
              <a:avLst/>
            </a:prstGeom>
          </p:spPr>
        </p:pic>
      </p:grpSp>
      <p:pic>
        <p:nvPicPr>
          <p:cNvPr id="12" name="object 12"/>
          <p:cNvPicPr/>
          <p:nvPr/>
        </p:nvPicPr>
        <p:blipFill>
          <a:blip r:embed="rId4" cstate="print"/>
          <a:stretch>
            <a:fillRect/>
          </a:stretch>
        </p:blipFill>
        <p:spPr>
          <a:xfrm>
            <a:off x="11309604" y="83558"/>
            <a:ext cx="632459" cy="441960"/>
          </a:xfrm>
          <a:prstGeom prst="rect">
            <a:avLst/>
          </a:prstGeom>
        </p:spPr>
      </p:pic>
      <p:sp>
        <p:nvSpPr>
          <p:cNvPr id="28" name="object 4">
            <a:extLst>
              <a:ext uri="{FF2B5EF4-FFF2-40B4-BE49-F238E27FC236}">
                <a16:creationId xmlns="" xmlns:a16="http://schemas.microsoft.com/office/drawing/2014/main" id="{7DB3D31C-B5DE-AB95-491A-0CBC80AA88B6}"/>
              </a:ext>
            </a:extLst>
          </p:cNvPr>
          <p:cNvSpPr/>
          <p:nvPr/>
        </p:nvSpPr>
        <p:spPr>
          <a:xfrm>
            <a:off x="228600" y="152400"/>
            <a:ext cx="11049000" cy="304800"/>
          </a:xfrm>
          <a:custGeom>
            <a:avLst/>
            <a:gdLst/>
            <a:ahLst/>
            <a:cxnLst/>
            <a:rect l="l" t="t" r="r" b="b"/>
            <a:pathLst>
              <a:path w="11049000" h="370840">
                <a:moveTo>
                  <a:pt x="11049000" y="0"/>
                </a:moveTo>
                <a:lnTo>
                  <a:pt x="0" y="0"/>
                </a:lnTo>
                <a:lnTo>
                  <a:pt x="0" y="370332"/>
                </a:lnTo>
                <a:lnTo>
                  <a:pt x="11049000" y="370332"/>
                </a:lnTo>
                <a:lnTo>
                  <a:pt x="11049000" y="0"/>
                </a:lnTo>
                <a:close/>
              </a:path>
            </a:pathLst>
          </a:custGeom>
          <a:solidFill>
            <a:srgbClr val="FF0000"/>
          </a:solidFill>
        </p:spPr>
        <p:txBody>
          <a:bodyPr wrap="square" lIns="0" tIns="0" rIns="0" bIns="0" rtlCol="0"/>
          <a:lstStyle/>
          <a:p>
            <a:pPr marL="511175" indent="-511175" algn="just" defTabSz="912813" eaLnBrk="1">
              <a:lnSpc>
                <a:spcPct val="90000"/>
              </a:lnSpc>
            </a:pPr>
            <a:r>
              <a:rPr lang="pt-BR" altLang="pt-PT" sz="1800" b="1" dirty="0" smtClean="0">
                <a:cs typeface="Arial" charset="0"/>
                <a:sym typeface="Calibri Light" pitchFamily="34" charset="0"/>
              </a:rPr>
              <a:t>  IMPACTOS  DOS DESASTRES  </a:t>
            </a:r>
            <a:r>
              <a:rPr lang="pt-BR" altLang="pt-PT" sz="1800" b="1" dirty="0">
                <a:cs typeface="Arial" charset="0"/>
                <a:sym typeface="Calibri Light" pitchFamily="34" charset="0"/>
              </a:rPr>
              <a:t>ECC </a:t>
            </a:r>
            <a:r>
              <a:rPr lang="pt-BR" altLang="pt-PT" sz="1800" b="1" dirty="0" smtClean="0">
                <a:cs typeface="Arial" charset="0"/>
                <a:sym typeface="Calibri Light" pitchFamily="34" charset="0"/>
              </a:rPr>
              <a:t> DE 01 </a:t>
            </a:r>
            <a:r>
              <a:rPr lang="pt-BR" altLang="pt-PT" sz="1800" b="1" dirty="0">
                <a:cs typeface="Arial" charset="0"/>
                <a:sym typeface="Calibri Light" pitchFamily="34" charset="0"/>
              </a:rPr>
              <a:t>DE OUTUBRO DE 2022 A 03 DE ABRIL DE 2023</a:t>
            </a:r>
            <a:endParaRPr lang="en-US" altLang="pt-PT" sz="1800" b="1" dirty="0">
              <a:cs typeface="Arial" charset="0"/>
              <a:sym typeface="Calibri Light" pitchFamily="34" charset="0"/>
            </a:endParaRPr>
          </a:p>
        </p:txBody>
      </p:sp>
      <p:sp>
        <p:nvSpPr>
          <p:cNvPr id="5" name="object 58">
            <a:extLst>
              <a:ext uri="{FF2B5EF4-FFF2-40B4-BE49-F238E27FC236}">
                <a16:creationId xmlns="" xmlns:a16="http://schemas.microsoft.com/office/drawing/2014/main" id="{958CEBE0-072F-FEF3-3198-B4828C697FE6}"/>
              </a:ext>
            </a:extLst>
          </p:cNvPr>
          <p:cNvSpPr txBox="1"/>
          <p:nvPr/>
        </p:nvSpPr>
        <p:spPr>
          <a:xfrm>
            <a:off x="11929364" y="6447535"/>
            <a:ext cx="110489"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a:latin typeface="Arial MT"/>
                <a:cs typeface="Arial MT"/>
              </a:rPr>
              <a:t>8</a:t>
            </a:r>
            <a:endParaRPr sz="1200" dirty="0">
              <a:latin typeface="Arial MT"/>
              <a:cs typeface="Arial MT"/>
            </a:endParaRPr>
          </a:p>
        </p:txBody>
      </p:sp>
      <p:pic>
        <p:nvPicPr>
          <p:cNvPr id="8" name="Picture 7">
            <a:extLst>
              <a:ext uri="{FF2B5EF4-FFF2-40B4-BE49-F238E27FC236}">
                <a16:creationId xmlns="" xmlns:a16="http://schemas.microsoft.com/office/drawing/2014/main" id="{2FCDC711-C557-DA24-C6F7-45AA5249E761}"/>
              </a:ext>
            </a:extLst>
          </p:cNvPr>
          <p:cNvPicPr>
            <a:picLocks noChangeAspect="1"/>
          </p:cNvPicPr>
          <p:nvPr/>
        </p:nvPicPr>
        <p:blipFill>
          <a:blip r:embed="rId5"/>
          <a:stretch>
            <a:fillRect/>
          </a:stretch>
        </p:blipFill>
        <p:spPr>
          <a:xfrm>
            <a:off x="249937" y="482092"/>
            <a:ext cx="11580209" cy="6162933"/>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981200" y="770720"/>
            <a:ext cx="8077200" cy="3626931"/>
          </a:xfrm>
          <a:prstGeom prst="rect">
            <a:avLst/>
          </a:prstGeom>
          <a:noFill/>
          <a:ln w="3175">
            <a:solidFill>
              <a:schemeClr val="tx1"/>
            </a:solidFill>
            <a:miter lim="800000"/>
            <a:headEnd/>
            <a:tailEnd/>
          </a:ln>
          <a:effectLst/>
        </p:spPr>
      </p:pic>
      <p:sp>
        <p:nvSpPr>
          <p:cNvPr id="4" name="Rectangle 3"/>
          <p:cNvSpPr/>
          <p:nvPr/>
        </p:nvSpPr>
        <p:spPr>
          <a:xfrm>
            <a:off x="533400" y="4419600"/>
            <a:ext cx="10439400" cy="2246769"/>
          </a:xfrm>
          <a:prstGeom prst="rect">
            <a:avLst/>
          </a:prstGeom>
          <a:ln>
            <a:noFill/>
          </a:ln>
        </p:spPr>
        <p:txBody>
          <a:bodyPr wrap="square">
            <a:spAutoFit/>
          </a:bodyPr>
          <a:lstStyle/>
          <a:p>
            <a:pPr algn="just"/>
            <a:r>
              <a:rPr lang="pt-BR" sz="2800" dirty="0" smtClean="0">
                <a:solidFill>
                  <a:schemeClr val="tx1">
                    <a:lumMod val="95000"/>
                    <a:lumOff val="5000"/>
                  </a:schemeClr>
                </a:solidFill>
                <a:latin typeface="Times New Roman" pitchFamily="18" charset="0"/>
                <a:cs typeface="Times New Roman" pitchFamily="18" charset="0"/>
              </a:rPr>
              <a:t>O gráfico acima ilustra o número de pessoas afetadas pelos sistemas tropicais que assolaram a costa moçambicana nas ultimas cinco décadas. A tendência  de pessoas afetadas é cada vez crescente, isto é, para cada sistema tropical que assola a costa Moçambicana, espera se  em média, que sejam afetadas </a:t>
            </a:r>
            <a:r>
              <a:rPr lang="pt-BR" sz="2800" b="1" dirty="0" smtClean="0">
                <a:solidFill>
                  <a:schemeClr val="tx1">
                    <a:lumMod val="95000"/>
                    <a:lumOff val="5000"/>
                  </a:schemeClr>
                </a:solidFill>
                <a:latin typeface="Times New Roman" pitchFamily="18" charset="0"/>
                <a:cs typeface="Times New Roman" pitchFamily="18" charset="0"/>
              </a:rPr>
              <a:t>55,557 Pessoas.</a:t>
            </a:r>
            <a:endParaRPr lang="pt-BR" sz="2800" b="1" dirty="0">
              <a:solidFill>
                <a:schemeClr val="tx1">
                  <a:lumMod val="95000"/>
                  <a:lumOff val="5000"/>
                </a:schemeClr>
              </a:solidFill>
              <a:latin typeface="Times New Roman" pitchFamily="18" charset="0"/>
              <a:cs typeface="Times New Roman" pitchFamily="18" charset="0"/>
            </a:endParaRPr>
          </a:p>
        </p:txBody>
      </p:sp>
      <p:pic>
        <p:nvPicPr>
          <p:cNvPr id="6" name="Picture 2">
            <a:extLst>
              <a:ext uri="{FF2B5EF4-FFF2-40B4-BE49-F238E27FC236}">
                <a16:creationId xmlns="" xmlns:a16="http://schemas.microsoft.com/office/drawing/2014/main" id="{A881384D-F2BA-4316-8325-1F8195074ABF}"/>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36325" y="86380"/>
            <a:ext cx="6334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
          <p:cNvSpPr txBox="1">
            <a:spLocks/>
          </p:cNvSpPr>
          <p:nvPr/>
        </p:nvSpPr>
        <p:spPr>
          <a:xfrm>
            <a:off x="296862" y="116658"/>
            <a:ext cx="10942638" cy="433387"/>
          </a:xfrm>
          <a:prstGeom prst="rect">
            <a:avLst/>
          </a:prstGeom>
          <a:solidFill>
            <a:srgbClr val="FF0000"/>
          </a:solidFill>
        </p:spPr>
        <p:txBody>
          <a:bodyPr>
            <a:normAutofit fontScale="75000" lnSpcReduction="20000"/>
          </a:bodyPr>
          <a:lstStyle>
            <a:lvl1pPr algn="l" rtl="0" eaLnBrk="0" fontAlgn="base" hangingPunct="0">
              <a:lnSpc>
                <a:spcPct val="90000"/>
              </a:lnSpc>
              <a:spcBef>
                <a:spcPct val="0"/>
              </a:spcBef>
              <a:spcAft>
                <a:spcPct val="0"/>
              </a:spcAft>
              <a:defRPr sz="44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6pPr>
            <a:lvl7pPr marL="9144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7pPr>
            <a:lvl8pPr marL="13716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8pPr>
            <a:lvl9pPr marL="18288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9pPr>
          </a:lstStyle>
          <a:p>
            <a:pPr defTabSz="592138" eaLnBrk="1">
              <a:lnSpc>
                <a:spcPct val="100000"/>
              </a:lnSpc>
            </a:pPr>
            <a:r>
              <a:rPr lang="en-US" altLang="pt-PT" sz="2800" b="1" kern="0" dirty="0" smtClean="0">
                <a:solidFill>
                  <a:srgbClr val="FFFFFF"/>
                </a:solidFill>
                <a:latin typeface="Times New Roman" pitchFamily="18" charset="0"/>
                <a:ea typeface="Batang" pitchFamily="18" charset="-127"/>
                <a:cs typeface="Times New Roman" pitchFamily="18" charset="0"/>
                <a:sym typeface="Batang" pitchFamily="18" charset="-127"/>
              </a:rPr>
              <a:t> </a:t>
            </a:r>
            <a:r>
              <a:rPr lang="pt-BR" altLang="pt-PT" sz="3400" b="1" kern="0" dirty="0" smtClean="0">
                <a:solidFill>
                  <a:srgbClr val="FFFFFF"/>
                </a:solidFill>
                <a:latin typeface="Times New Roman" pitchFamily="18" charset="0"/>
                <a:ea typeface="Batang" pitchFamily="18" charset="-127"/>
                <a:cs typeface="Times New Roman" pitchFamily="18" charset="0"/>
                <a:sym typeface="Batang" pitchFamily="18" charset="-127"/>
              </a:rPr>
              <a:t>ANALISE DO IMPACTOS HUMANOS DOS CICLONES (1980/2022</a:t>
            </a:r>
            <a:r>
              <a:rPr lang="pt-BR" altLang="pt-PT" sz="3400" b="1" kern="0" dirty="0">
                <a:solidFill>
                  <a:srgbClr val="FFFFFF"/>
                </a:solidFill>
                <a:latin typeface="Times New Roman" pitchFamily="18" charset="0"/>
                <a:ea typeface="Batang" pitchFamily="18" charset="-127"/>
                <a:cs typeface="Times New Roman" pitchFamily="18" charset="0"/>
                <a:sym typeface="Batang" pitchFamily="18" charset="-127"/>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721194"/>
            <a:ext cx="10744200" cy="1815882"/>
          </a:xfrm>
          <a:prstGeom prst="rect">
            <a:avLst/>
          </a:prstGeom>
        </p:spPr>
        <p:txBody>
          <a:bodyPr wrap="square">
            <a:spAutoFit/>
          </a:bodyPr>
          <a:lstStyle/>
          <a:p>
            <a:pPr algn="just"/>
            <a:r>
              <a:rPr lang="pt-BR" sz="2800" dirty="0" smtClean="0">
                <a:solidFill>
                  <a:schemeClr val="tx1">
                    <a:lumMod val="95000"/>
                    <a:lumOff val="5000"/>
                  </a:schemeClr>
                </a:solidFill>
                <a:latin typeface="Times New Roman" pitchFamily="18" charset="0"/>
                <a:cs typeface="Times New Roman" pitchFamily="18" charset="0"/>
              </a:rPr>
              <a:t>Como é possível observar a correlação entre a velocidade do vento e o número de pessoas afetadas é positiva e fraca. Assim, para ventos com velocidade de 50km/h, espera se em média que 15,360 pessoas sejam afetadas. </a:t>
            </a:r>
          </a:p>
        </p:txBody>
      </p:sp>
      <p:pic>
        <p:nvPicPr>
          <p:cNvPr id="7" name="Picture 3"/>
          <p:cNvPicPr>
            <a:picLocks noChangeAspect="1" noChangeArrowheads="1"/>
          </p:cNvPicPr>
          <p:nvPr/>
        </p:nvPicPr>
        <p:blipFill>
          <a:blip r:embed="rId2"/>
          <a:srcRect/>
          <a:stretch>
            <a:fillRect/>
          </a:stretch>
        </p:blipFill>
        <p:spPr bwMode="auto">
          <a:xfrm>
            <a:off x="1752600" y="668117"/>
            <a:ext cx="8244710" cy="3908180"/>
          </a:xfrm>
          <a:prstGeom prst="rect">
            <a:avLst/>
          </a:prstGeom>
          <a:noFill/>
          <a:ln w="3175">
            <a:solidFill>
              <a:schemeClr val="tx1"/>
            </a:solidFill>
            <a:miter lim="800000"/>
            <a:headEnd/>
            <a:tailEnd/>
          </a:ln>
          <a:effectLst/>
        </p:spPr>
      </p:pic>
      <p:pic>
        <p:nvPicPr>
          <p:cNvPr id="8" name="Picture 2">
            <a:extLst>
              <a:ext uri="{FF2B5EF4-FFF2-40B4-BE49-F238E27FC236}">
                <a16:creationId xmlns="" xmlns:a16="http://schemas.microsoft.com/office/drawing/2014/main" id="{A881384D-F2BA-4316-8325-1F8195074ABF}"/>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36325" y="86380"/>
            <a:ext cx="6334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1"/>
          <p:cNvSpPr txBox="1">
            <a:spLocks/>
          </p:cNvSpPr>
          <p:nvPr/>
        </p:nvSpPr>
        <p:spPr>
          <a:xfrm>
            <a:off x="296862" y="116658"/>
            <a:ext cx="10942638" cy="433387"/>
          </a:xfrm>
          <a:prstGeom prst="rect">
            <a:avLst/>
          </a:prstGeom>
          <a:solidFill>
            <a:srgbClr val="FF0000"/>
          </a:solidFill>
        </p:spPr>
        <p:txBody>
          <a:bodyPr>
            <a:normAutofit fontScale="90000" lnSpcReduction="20000"/>
          </a:bodyPr>
          <a:lstStyle>
            <a:lvl1pPr algn="l" rtl="0" eaLnBrk="0" fontAlgn="base" hangingPunct="0">
              <a:lnSpc>
                <a:spcPct val="90000"/>
              </a:lnSpc>
              <a:spcBef>
                <a:spcPct val="0"/>
              </a:spcBef>
              <a:spcAft>
                <a:spcPct val="0"/>
              </a:spcAft>
              <a:defRPr sz="44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6pPr>
            <a:lvl7pPr marL="9144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7pPr>
            <a:lvl8pPr marL="13716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8pPr>
            <a:lvl9pPr marL="1828800" algn="l" rtl="0" fontAlgn="base" hangingPunct="0">
              <a:lnSpc>
                <a:spcPct val="90000"/>
              </a:lnSpc>
              <a:spcBef>
                <a:spcPct val="0"/>
              </a:spcBef>
              <a:spcAft>
                <a:spcPct val="0"/>
              </a:spcAft>
              <a:defRPr sz="4400">
                <a:solidFill>
                  <a:srgbClr val="000000"/>
                </a:solidFill>
                <a:latin typeface="Calibri Light" pitchFamily="34" charset="0"/>
                <a:ea typeface="Calibri Light" pitchFamily="34" charset="0"/>
                <a:cs typeface="Calibri Light" pitchFamily="34" charset="0"/>
                <a:sym typeface="Calibri Light" pitchFamily="34" charset="0"/>
              </a:defRPr>
            </a:lvl9pPr>
          </a:lstStyle>
          <a:p>
            <a:pPr defTabSz="592138" eaLnBrk="1">
              <a:lnSpc>
                <a:spcPct val="100000"/>
              </a:lnSpc>
            </a:pPr>
            <a:r>
              <a:rPr lang="en-ZA" altLang="pt-PT" sz="2800" b="1" kern="0" dirty="0" smtClean="0">
                <a:solidFill>
                  <a:srgbClr val="FFFFFF"/>
                </a:solidFill>
                <a:latin typeface="Times New Roman" pitchFamily="18" charset="0"/>
                <a:ea typeface="Batang" pitchFamily="18" charset="-127"/>
                <a:cs typeface="Times New Roman" pitchFamily="18" charset="0"/>
                <a:sym typeface="Batang" pitchFamily="18" charset="-127"/>
              </a:rPr>
              <a:t>CONT.</a:t>
            </a:r>
            <a:endParaRPr lang="pt-BR" altLang="pt-PT" sz="3400" b="1" kern="0" dirty="0">
              <a:solidFill>
                <a:srgbClr val="FFFFFF"/>
              </a:solidFill>
              <a:latin typeface="Times New Roman" pitchFamily="18" charset="0"/>
              <a:ea typeface="Batang" pitchFamily="18" charset="-127"/>
              <a:cs typeface="Times New Roman" pitchFamily="18" charset="0"/>
              <a:sym typeface="Batang" pitchFamily="18" charset="-127"/>
            </a:endParaRPr>
          </a:p>
        </p:txBody>
      </p:sp>
    </p:spTree>
  </p:cSld>
  <p:clrMapOvr>
    <a:masterClrMapping/>
  </p:clrMapOvr>
</p:sld>
</file>

<file path=ppt/theme/theme1.xml><?xml version="1.0" encoding="utf-8"?>
<a:theme xmlns:a="http://schemas.openxmlformats.org/drawingml/2006/main" name="2_Custom Design - Default">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Custom Design - Default">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outerShdw algn="ctr" rotWithShape="0">
            <a:srgbClr val="535353">
              <a:alpha val="50000"/>
            </a:srgbClr>
          </a:outerShdw>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outerShdw algn="ctr" rotWithShape="0">
            <a:srgbClr val="535353">
              <a:alpha val="50000"/>
            </a:srgbClr>
          </a:outerShdw>
        </a:effec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Apresentacao_FINAL_do Documento RB_ECC ver  Beleza 21.08.19</Template>
  <TotalTime>29817</TotalTime>
  <Words>696</Words>
  <Application>Microsoft Office PowerPoint</Application>
  <PresentationFormat>Personalizados</PresentationFormat>
  <Paragraphs>51</Paragraphs>
  <Slides>11</Slides>
  <Notes>3</Notes>
  <HiddenSlides>0</HiddenSlides>
  <MMClips>0</MMClips>
  <ScaleCrop>false</ScaleCrop>
  <HeadingPairs>
    <vt:vector size="4" baseType="variant">
      <vt:variant>
        <vt:lpstr>Tema</vt:lpstr>
      </vt:variant>
      <vt:variant>
        <vt:i4>1</vt:i4>
      </vt:variant>
      <vt:variant>
        <vt:lpstr>Títulos dos diapositivos</vt:lpstr>
      </vt:variant>
      <vt:variant>
        <vt:i4>11</vt:i4>
      </vt:variant>
    </vt:vector>
  </HeadingPairs>
  <TitlesOfParts>
    <vt:vector size="12" baseType="lpstr">
      <vt:lpstr>2_Custom Design - Default</vt:lpstr>
      <vt:lpstr>IMPACTO DE CALMIDADES E DESATRES NATURAIS EM MOÇAMBIQUE  1980-2003</vt:lpstr>
      <vt:lpstr>Diapositivo 2</vt:lpstr>
      <vt:lpstr> Contextualização</vt:lpstr>
      <vt:lpstr>Diapositivo 4</vt:lpstr>
      <vt:lpstr>Diapositivo 5</vt:lpstr>
      <vt:lpstr>Diapositivo 6</vt:lpstr>
      <vt:lpstr>Diapositivo 7</vt:lpstr>
      <vt:lpstr>Diapositivo 8</vt:lpstr>
      <vt:lpstr>Diapositivo 9</vt:lpstr>
      <vt:lpstr>Diapositivo 10</vt:lpstr>
      <vt:lpstr>Diapositivo 11</vt:lpstr>
    </vt:vector>
  </TitlesOfParts>
  <Company>Mozambique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2019</cp:revision>
  <cp:lastPrinted>2023-03-13T14:49:22Z</cp:lastPrinted>
  <dcterms:created xsi:type="dcterms:W3CDTF">2019-08-21T17:05:24Z</dcterms:created>
  <dcterms:modified xsi:type="dcterms:W3CDTF">2023-07-07T07:50:33Z</dcterms:modified>
</cp:coreProperties>
</file>